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952750"/>
            <a:ext cx="79629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2162"/>
            <a:ext cx="117157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4958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1371947"/>
            <a:ext cx="121158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9409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8039"/>
            <a:ext cx="116586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05025"/>
            <a:ext cx="113347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96888"/>
            <a:ext cx="115347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229200"/>
            <a:ext cx="9577064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33525"/>
            <a:ext cx="11487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475300"/>
            <a:ext cx="11072167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424423"/>
            <a:ext cx="11072167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4475"/>
            <a:ext cx="11468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849" y="3461609"/>
            <a:ext cx="10918626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849" y="4364434"/>
            <a:ext cx="10918626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11763375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68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7812"/>
            <a:ext cx="117252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59371"/>
            <a:ext cx="118872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77" y="4221088"/>
            <a:ext cx="52197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7449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200"/>
            <a:ext cx="11734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