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8440" y="2091690"/>
            <a:ext cx="6675120" cy="2674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684489"/>
            <a:ext cx="98801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9530" y="946064"/>
            <a:ext cx="1254617" cy="37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71627" y="946064"/>
            <a:ext cx="740572" cy="37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0832" y="1783104"/>
            <a:ext cx="1036801" cy="46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08034" y="2620144"/>
            <a:ext cx="1942914" cy="453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16357" y="3448465"/>
            <a:ext cx="1184916" cy="37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94380" y="4285505"/>
            <a:ext cx="740572" cy="37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72276" y="4285505"/>
            <a:ext cx="897399" cy="37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77086" y="5122545"/>
            <a:ext cx="1402731" cy="453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99322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72865" y="1654810"/>
            <a:ext cx="326326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0645" y="2426335"/>
            <a:ext cx="251841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38830" y="3289935"/>
            <a:ext cx="357632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19755" y="4110355"/>
            <a:ext cx="190881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55720" y="4975225"/>
            <a:ext cx="264795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73755" y="5795645"/>
            <a:ext cx="332994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  <p:bldP spid="14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1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24680" y="920115"/>
            <a:ext cx="299466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34030" y="1888490"/>
            <a:ext cx="331660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42435" y="2741295"/>
            <a:ext cx="427926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34205" y="3601720"/>
            <a:ext cx="240093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05714" y="4783911"/>
            <a:ext cx="1838095" cy="36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853180" y="5509895"/>
            <a:ext cx="349948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  <p:bldP spid="14" grpId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710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00966" y="1916345"/>
            <a:ext cx="1304254" cy="43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2060" y="1656715"/>
            <a:ext cx="249555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82482" y="2759813"/>
            <a:ext cx="1132165" cy="34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6175" y="2592705"/>
            <a:ext cx="250952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11502" y="3567003"/>
            <a:ext cx="851388" cy="4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29067" y="3512586"/>
            <a:ext cx="2418304" cy="52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65845" y="4401402"/>
            <a:ext cx="1295196" cy="48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125210" y="4258945"/>
            <a:ext cx="242887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01336" y="5253940"/>
            <a:ext cx="1195566" cy="38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567334" y="5226731"/>
            <a:ext cx="1014419" cy="42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28508" y="6097408"/>
            <a:ext cx="1114050" cy="4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033135" y="5978525"/>
            <a:ext cx="254889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9" grpId="0" bldLvl="0" animBg="1"/>
      <p:bldP spid="10" grpId="0" animBg="1"/>
      <p:bldP spid="11" grpId="0" animBg="1"/>
      <p:bldP spid="13" grpId="0" animBg="1"/>
      <p:bldP spid="16" grpId="0" bldLvl="0" animBg="1"/>
      <p:bldP spid="18" grpId="0" animBg="1"/>
      <p:bldP spid="19" grpId="0" animBg="1"/>
      <p:bldP spid="20" grpId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2857" y="1132773"/>
            <a:ext cx="1504761" cy="36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8095" y="1047055"/>
            <a:ext cx="1133333" cy="46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86666" y="1970902"/>
            <a:ext cx="2047619" cy="40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13560" y="2654300"/>
            <a:ext cx="561149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20000" y="3742401"/>
            <a:ext cx="847619" cy="40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91428" y="3694780"/>
            <a:ext cx="3000000" cy="55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624761" y="4628151"/>
            <a:ext cx="1923809" cy="40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357870" y="4532630"/>
            <a:ext cx="272859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834285" y="5628191"/>
            <a:ext cx="1238095" cy="29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167619" y="5456756"/>
            <a:ext cx="3361904" cy="56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bldLvl="0" animBg="1"/>
      <p:bldP spid="16" grpId="0" animBg="1"/>
      <p:bldP spid="18" grpId="0" animBg="1"/>
      <p:bldP spid="20" grpId="0" animBg="1"/>
      <p:bldP spid="21" grpId="0" bldLvl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2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67619" y="1047170"/>
            <a:ext cx="2257142" cy="50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2370" y="999490"/>
            <a:ext cx="126174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8571" y="1866682"/>
            <a:ext cx="1895238" cy="562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43809" y="2819603"/>
            <a:ext cx="1590476" cy="50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43809" y="2762428"/>
            <a:ext cx="3685714" cy="562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67619" y="3705819"/>
            <a:ext cx="1428571" cy="50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77142" y="3658173"/>
            <a:ext cx="1914285" cy="54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53333" y="3658173"/>
            <a:ext cx="1009523" cy="50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39047" y="4601565"/>
            <a:ext cx="1257142" cy="40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4430" y="4535170"/>
            <a:ext cx="306070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601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4739" y="1994421"/>
            <a:ext cx="922832" cy="36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7975" y="1994421"/>
            <a:ext cx="1164739" cy="36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33294" y="3672274"/>
            <a:ext cx="1415606" cy="36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6415" y="5233485"/>
            <a:ext cx="1003467" cy="38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31269" y="5233485"/>
            <a:ext cx="1379768" cy="38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850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7432" y="1046005"/>
            <a:ext cx="1124642" cy="47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0208" y="1881695"/>
            <a:ext cx="1278826" cy="39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99962" y="2726469"/>
            <a:ext cx="1188129" cy="39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55748" y="3580327"/>
            <a:ext cx="1433011" cy="38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26502" y="5260791"/>
            <a:ext cx="1179060" cy="47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19469" y="5260791"/>
            <a:ext cx="1550917" cy="39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7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0952" y="1199911"/>
            <a:ext cx="1476190" cy="39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0952" y="1991417"/>
            <a:ext cx="1438095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959"/>
            <a:ext cx="10800000" cy="934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53333" y="3686388"/>
            <a:ext cx="1038095" cy="40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2857" y="3734060"/>
            <a:ext cx="857142" cy="36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00952" y="1066181"/>
            <a:ext cx="1504761" cy="40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5714" y="1066181"/>
            <a:ext cx="2095238" cy="40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48571" y="1971277"/>
            <a:ext cx="2085714" cy="41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91428" y="3810049"/>
            <a:ext cx="1895238" cy="49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53333" y="3810049"/>
            <a:ext cx="2314285" cy="40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53333" y="4715145"/>
            <a:ext cx="1533333" cy="40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00952" y="4762781"/>
            <a:ext cx="790476" cy="36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684489"/>
            <a:ext cx="99191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3002" y="947235"/>
            <a:ext cx="142577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1711" y="947235"/>
            <a:ext cx="787235" cy="37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41537" y="2620053"/>
            <a:ext cx="559811" cy="37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24754" y="3469599"/>
            <a:ext cx="1075887" cy="36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36572" y="4397969"/>
            <a:ext cx="1338299" cy="35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32083" y="5133659"/>
            <a:ext cx="1110876" cy="37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2024-08-06T10:05:22Z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