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3052762"/>
            <a:ext cx="81057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8676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86336"/>
            <a:ext cx="11811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157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644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9043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974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3507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29688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3443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3012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368617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37" y="1324365"/>
            <a:ext cx="117729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38287"/>
            <a:ext cx="118014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9655"/>
            <a:ext cx="117252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95475"/>
            <a:ext cx="117538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3404" y="3645024"/>
            <a:ext cx="878700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4832" y="4316355"/>
            <a:ext cx="817152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1911" y="5554846"/>
            <a:ext cx="750153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71625"/>
            <a:ext cx="117919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451"/>
            <a:ext cx="117538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965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310162"/>
            <a:ext cx="936104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9118" y="1969919"/>
            <a:ext cx="1120858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6470" y="3219986"/>
            <a:ext cx="405114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9458" y="3868166"/>
            <a:ext cx="950238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14525"/>
            <a:ext cx="102489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62300"/>
            <a:ext cx="11715750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8545" y="1276038"/>
            <a:ext cx="1333500" cy="209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2526" y="2114525"/>
            <a:ext cx="1285521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3225" y="3353016"/>
            <a:ext cx="756871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9555" y="4649380"/>
            <a:ext cx="756871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967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18660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644452"/>
            <a:ext cx="518660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90637"/>
            <a:ext cx="118110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16832"/>
            <a:ext cx="518660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791931"/>
            <a:ext cx="518660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862137"/>
            <a:ext cx="96964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068960"/>
            <a:ext cx="2088232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6023" y="3068960"/>
            <a:ext cx="1686241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8135" y="4365104"/>
            <a:ext cx="2290353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7729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69746"/>
            <a:ext cx="1475756" cy="45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0278" y="3245250"/>
            <a:ext cx="4225642" cy="543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0278" y="5201371"/>
            <a:ext cx="5089738" cy="543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62175"/>
            <a:ext cx="115633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199582"/>
            <a:ext cx="4896544" cy="517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