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5" r:id="rId22"/>
    <p:sldId id="346" r:id="rId23"/>
    <p:sldId id="344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697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6815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81125"/>
            <a:ext cx="106489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5986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7251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09700"/>
            <a:ext cx="108013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3473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7376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095500"/>
            <a:ext cx="118681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149080"/>
            <a:ext cx="1440160" cy="429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54"/>
          <a:stretch/>
        </p:blipFill>
        <p:spPr>
          <a:xfrm>
            <a:off x="263352" y="1412776"/>
            <a:ext cx="11639550" cy="48809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109706"/>
            <a:ext cx="864096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2279" y="2792612"/>
            <a:ext cx="864096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3706" y="4149079"/>
            <a:ext cx="1120405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7995" y="4901433"/>
            <a:ext cx="1726637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9309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62075"/>
            <a:ext cx="117729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6652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2129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521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72260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0416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0038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489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1466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6755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6510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5710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5158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6181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53314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775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210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9217" y="287106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195" y="427160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8195" y="508183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8195" y="581103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09687"/>
            <a:ext cx="118491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4910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24250"/>
            <a:ext cx="117443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2108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03131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73325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966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4454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2005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96823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70901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43711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01695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72300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28498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9122" y="541472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91683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8807" y="471790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22068"/>
            <a:ext cx="1123950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198884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210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3082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7348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78789"/>
            <a:ext cx="11449271" cy="553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743075"/>
            <a:ext cx="119919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6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725"/>
            <a:ext cx="116586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83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09700"/>
            <a:ext cx="117919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2572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9759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58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277" y="2132856"/>
            <a:ext cx="7277100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5876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24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3555"/>
            <a:ext cx="11089232" cy="547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95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77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50912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35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5900"/>
            <a:ext cx="117157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59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82856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9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2405062"/>
            <a:ext cx="93630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0506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8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4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76375"/>
            <a:ext cx="117729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14908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61642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0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52650"/>
            <a:ext cx="117443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5265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0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03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471612"/>
            <a:ext cx="119538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88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58112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5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38312"/>
            <a:ext cx="116586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9829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72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71947"/>
            <a:ext cx="118110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9698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25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501008"/>
            <a:ext cx="331236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8754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65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80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24037"/>
            <a:ext cx="117443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2403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7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424112"/>
            <a:ext cx="116871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3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56506"/>
            <a:ext cx="117633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5839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0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4009"/>
            <a:ext cx="11449272" cy="54729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2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443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46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733256"/>
            <a:ext cx="4032448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27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90662"/>
            <a:ext cx="117062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6768752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91259"/>
            <a:ext cx="111612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615853"/>
            <a:ext cx="111612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8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52600"/>
            <a:ext cx="116967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4413962"/>
            <a:ext cx="1224136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84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762250"/>
            <a:ext cx="10620375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5000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538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459076"/>
            <a:ext cx="936104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2759" y="2037809"/>
            <a:ext cx="936104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9462" y="3357323"/>
            <a:ext cx="1300713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2967" y="4723135"/>
            <a:ext cx="848737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74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81187"/>
            <a:ext cx="117252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7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47875"/>
            <a:ext cx="110109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68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94420"/>
            <a:ext cx="116109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046715"/>
            <a:ext cx="5159896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660" y="2787496"/>
            <a:ext cx="11696003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660" y="3516701"/>
            <a:ext cx="11696003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660" y="4222758"/>
            <a:ext cx="11696003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6660" y="4928813"/>
            <a:ext cx="11696003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6660" y="5634869"/>
            <a:ext cx="11696003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3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9630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717701"/>
            <a:ext cx="1115377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14409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92659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438400"/>
            <a:ext cx="103632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615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2108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63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2025-08-29T03:34:12Z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