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  <p:sldId id="350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309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687" y="3081337"/>
            <a:ext cx="500062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776412"/>
            <a:ext cx="119253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24037"/>
            <a:ext cx="116776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19262"/>
            <a:ext cx="117062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19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936" y="1340768"/>
            <a:ext cx="5334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411" y="2276872"/>
            <a:ext cx="117538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055962"/>
            <a:ext cx="118967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52562"/>
            <a:ext cx="117443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866900"/>
            <a:ext cx="1174432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00175"/>
            <a:ext cx="117633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00175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36766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839575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800225"/>
            <a:ext cx="107727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4224"/>
            <a:ext cx="11593288" cy="55791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005064"/>
            <a:ext cx="1175385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14500"/>
            <a:ext cx="117062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95400"/>
            <a:ext cx="116490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6441"/>
            <a:ext cx="10801200" cy="549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33550"/>
            <a:ext cx="116586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399840"/>
            <a:ext cx="107978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529" y="4293096"/>
            <a:ext cx="107978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38312"/>
            <a:ext cx="117062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399840"/>
            <a:ext cx="107978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529" y="4293096"/>
            <a:ext cx="107978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166937"/>
            <a:ext cx="118395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2483" y="2982819"/>
            <a:ext cx="107978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2564" y="3852925"/>
            <a:ext cx="107978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8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25144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6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245561"/>
            <a:ext cx="10801200" cy="5567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340768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91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6501"/>
            <a:ext cx="117633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43711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38623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076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378" y="219729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1505" y="366727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6229" y="445435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6229" y="542663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47900"/>
            <a:ext cx="1173480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4790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0442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079" y="3879929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68760"/>
            <a:ext cx="6863960" cy="12778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546579"/>
            <a:ext cx="10585176" cy="4230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4462"/>
            <a:ext cx="116014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857"/>
            <a:ext cx="11449272" cy="5519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2025-08-29T06:03:43Z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