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86" r:id="rId41"/>
    <p:sldId id="387" r:id="rId42"/>
    <p:sldId id="388" r:id="rId43"/>
    <p:sldId id="389" r:id="rId44"/>
    <p:sldId id="363" r:id="rId45"/>
    <p:sldId id="364" r:id="rId46"/>
    <p:sldId id="365" r:id="rId47"/>
    <p:sldId id="366" r:id="rId48"/>
    <p:sldId id="367" r:id="rId49"/>
    <p:sldId id="368" r:id="rId50"/>
    <p:sldId id="369" r:id="rId51"/>
    <p:sldId id="370" r:id="rId52"/>
    <p:sldId id="371" r:id="rId53"/>
    <p:sldId id="372" r:id="rId54"/>
    <p:sldId id="373" r:id="rId55"/>
    <p:sldId id="374" r:id="rId56"/>
    <p:sldId id="375" r:id="rId57"/>
    <p:sldId id="376" r:id="rId58"/>
    <p:sldId id="377" r:id="rId59"/>
    <p:sldId id="378" r:id="rId60"/>
    <p:sldId id="379" r:id="rId61"/>
    <p:sldId id="380" r:id="rId62"/>
    <p:sldId id="381" r:id="rId63"/>
    <p:sldId id="382" r:id="rId64"/>
    <p:sldId id="383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43012"/>
            <a:ext cx="1172527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7787"/>
            <a:ext cx="114585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778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9785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81319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56992"/>
            <a:ext cx="11687175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3466283"/>
            <a:ext cx="864096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8850" y="4646901"/>
            <a:ext cx="864096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62880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5648" y="2172812"/>
            <a:ext cx="1850271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3734" y="2820993"/>
            <a:ext cx="1096361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9740" y="5332699"/>
            <a:ext cx="1022124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5364"/>
            <a:ext cx="116871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93305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8210"/>
            <a:ext cx="117824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7821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131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43062"/>
            <a:ext cx="117443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6543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4053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9687"/>
            <a:ext cx="116300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3928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0637"/>
            <a:ext cx="117633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0873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0105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933056"/>
            <a:ext cx="4724400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43258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4649"/>
            <a:ext cx="117633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90675"/>
            <a:ext cx="109156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56418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18921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82582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48558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14533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475879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95512"/>
            <a:ext cx="108680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9551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87841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53817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20950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62062"/>
            <a:ext cx="118491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66937"/>
            <a:ext cx="117252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80184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2687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5608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74638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00200"/>
            <a:ext cx="112966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60020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19050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83869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46372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04245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69064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436510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6976"/>
            <a:ext cx="116967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806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0981" y="372293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4358" y="498457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623464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276350"/>
            <a:ext cx="119062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823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3287688" y="1398643"/>
            <a:ext cx="8136904" cy="21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63703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2694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333625"/>
            <a:ext cx="117919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747"/>
            <a:ext cx="11377264" cy="552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6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86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0506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33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43050"/>
            <a:ext cx="116490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6797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3150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584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5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56992"/>
            <a:ext cx="118014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71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0506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14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6776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73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1521280" cy="55024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68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19250"/>
            <a:ext cx="109728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64161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7647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4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36884"/>
            <a:ext cx="9896475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24767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31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2101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9610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51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57375"/>
            <a:ext cx="113442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6816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12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21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9624"/>
            <a:ext cx="117729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85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93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871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924944"/>
            <a:ext cx="9058275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61659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55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05037"/>
            <a:ext cx="116681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503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69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46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90637"/>
            <a:ext cx="116871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4005064"/>
            <a:ext cx="223224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5426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9237"/>
            <a:ext cx="116586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18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28775"/>
            <a:ext cx="117919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28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9344"/>
            <a:ext cx="11377264" cy="55120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3455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86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114550"/>
            <a:ext cx="118205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888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31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0298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351684"/>
            <a:ext cx="9182100" cy="116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9301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99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28762"/>
            <a:ext cx="116014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0080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71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8848"/>
            <a:ext cx="11233248" cy="539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42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6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538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63725"/>
            <a:ext cx="11177786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361973"/>
            <a:ext cx="11177786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40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481262"/>
            <a:ext cx="1170622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17032"/>
            <a:ext cx="8424936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88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83248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05263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66887"/>
            <a:ext cx="116776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437112"/>
            <a:ext cx="1512168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21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412776"/>
            <a:ext cx="936104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1280" y="2697566"/>
            <a:ext cx="755466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4854" y="4074954"/>
            <a:ext cx="947569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9541" y="5373216"/>
            <a:ext cx="1263309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42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28800"/>
            <a:ext cx="117348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09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78217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445224"/>
            <a:ext cx="117348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32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77280"/>
            <a:ext cx="118395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1" y="6093296"/>
            <a:ext cx="11725275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360" y="2037698"/>
            <a:ext cx="11839303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360" y="2685881"/>
            <a:ext cx="11839303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360" y="3345638"/>
            <a:ext cx="11839303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3360" y="4051694"/>
            <a:ext cx="11839303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360" y="4688302"/>
            <a:ext cx="11839303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3360" y="5359634"/>
            <a:ext cx="11839303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3360" y="6019391"/>
            <a:ext cx="11839303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12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7820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780928"/>
            <a:ext cx="484822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07931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0805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6104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98379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2025-08-29T03:25:01Z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