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9"/>
  </p:notesMasterIdLst>
  <p:handoutMasterIdLst>
    <p:handoutMasterId r:id="rId7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55" r:id="rId15"/>
    <p:sldId id="356" r:id="rId16"/>
    <p:sldId id="357" r:id="rId17"/>
    <p:sldId id="358" r:id="rId18"/>
    <p:sldId id="359" r:id="rId19"/>
    <p:sldId id="360" r:id="rId20"/>
    <p:sldId id="361" r:id="rId21"/>
    <p:sldId id="362" r:id="rId22"/>
    <p:sldId id="363" r:id="rId23"/>
    <p:sldId id="364" r:id="rId24"/>
    <p:sldId id="365" r:id="rId25"/>
    <p:sldId id="366" r:id="rId26"/>
    <p:sldId id="367" r:id="rId27"/>
    <p:sldId id="368" r:id="rId28"/>
    <p:sldId id="369" r:id="rId29"/>
    <p:sldId id="370" r:id="rId30"/>
    <p:sldId id="371" r:id="rId31"/>
    <p:sldId id="372" r:id="rId32"/>
    <p:sldId id="373" r:id="rId33"/>
    <p:sldId id="374" r:id="rId34"/>
    <p:sldId id="375" r:id="rId35"/>
    <p:sldId id="376" r:id="rId36"/>
    <p:sldId id="377" r:id="rId37"/>
    <p:sldId id="378" r:id="rId38"/>
    <p:sldId id="379" r:id="rId39"/>
    <p:sldId id="380" r:id="rId40"/>
    <p:sldId id="381" r:id="rId41"/>
    <p:sldId id="382" r:id="rId42"/>
    <p:sldId id="383" r:id="rId43"/>
    <p:sldId id="384" r:id="rId44"/>
    <p:sldId id="386" r:id="rId45"/>
    <p:sldId id="387" r:id="rId46"/>
    <p:sldId id="388" r:id="rId47"/>
    <p:sldId id="389" r:id="rId48"/>
    <p:sldId id="390" r:id="rId49"/>
    <p:sldId id="391" r:id="rId50"/>
    <p:sldId id="392" r:id="rId51"/>
    <p:sldId id="393" r:id="rId52"/>
    <p:sldId id="336" r:id="rId53"/>
    <p:sldId id="337" r:id="rId54"/>
    <p:sldId id="339" r:id="rId55"/>
    <p:sldId id="340" r:id="rId56"/>
    <p:sldId id="341" r:id="rId57"/>
    <p:sldId id="342" r:id="rId58"/>
    <p:sldId id="343" r:id="rId59"/>
    <p:sldId id="344" r:id="rId60"/>
    <p:sldId id="345" r:id="rId61"/>
    <p:sldId id="346" r:id="rId62"/>
    <p:sldId id="347" r:id="rId63"/>
    <p:sldId id="348" r:id="rId64"/>
    <p:sldId id="349" r:id="rId65"/>
    <p:sldId id="350" r:id="rId66"/>
    <p:sldId id="351" r:id="rId67"/>
    <p:sldId id="352" r:id="rId68"/>
  </p:sldIdLst>
  <p:sldSz cx="12192000" cy="6858000"/>
  <p:notesSz cx="6858000" cy="9144000"/>
  <p:custDataLst>
    <p:tags r:id="rId7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handoutMaster" Target="handoutMasters/handoutMaster1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99381"/>
            <a:ext cx="11725275" cy="4333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85887"/>
            <a:ext cx="11696700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221088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132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49075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268760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2576700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058260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003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9687" y="2433637"/>
            <a:ext cx="9572625" cy="1990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433637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82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77675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4260607"/>
            <a:ext cx="936104" cy="4968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07824" y="5024862"/>
            <a:ext cx="1412112" cy="3575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35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72875" cy="2447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810" y="3945578"/>
            <a:ext cx="11515725" cy="2343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52384" y="1628800"/>
            <a:ext cx="936104" cy="4295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86703" y="2751545"/>
            <a:ext cx="936104" cy="4295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07432" y="4557195"/>
            <a:ext cx="1204992" cy="4295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9183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299939"/>
            <a:ext cx="11734800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933056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2573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04131"/>
            <a:ext cx="1165860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11140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5261" y="3231889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3885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828800"/>
            <a:ext cx="11353800" cy="32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828800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067291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1664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843087"/>
            <a:ext cx="11658600" cy="3171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819267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880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40768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204292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253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58600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4005064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896725" cy="3257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4490585"/>
            <a:ext cx="8686800" cy="1133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1268760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3907788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3324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0502"/>
            <a:ext cx="11753850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448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6337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480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837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38275"/>
            <a:ext cx="11630025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708920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380252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121032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4861811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7949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86805"/>
            <a:ext cx="11725275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62985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1953294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2601476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3353831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4071461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400" y="5309952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235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440" y="1268760"/>
            <a:ext cx="11125200" cy="122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708920"/>
            <a:ext cx="11649075" cy="31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8810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91925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0779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47800"/>
            <a:ext cx="11715750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429000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088757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910559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2301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8715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340768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1954226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2648707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3285315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3979796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1424" y="4616403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1424" y="5218287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7087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2133600"/>
            <a:ext cx="11144250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133600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275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261839"/>
            <a:ext cx="1180147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3861048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663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942975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1412776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36541" y="2118832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31427" y="4086528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43002" y="5348169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716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226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762125"/>
            <a:ext cx="11753850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099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441160" cy="5423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6939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585912"/>
            <a:ext cx="1144905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527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9225"/>
            <a:ext cx="11601450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628800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2001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53825" cy="3209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397" y="4653136"/>
            <a:ext cx="7143750" cy="1885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1268760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0641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76387"/>
            <a:ext cx="1163955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576387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623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53850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325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166937"/>
            <a:ext cx="11620500" cy="2524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2636912"/>
            <a:ext cx="3503712" cy="223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91951" y="2132856"/>
            <a:ext cx="1944216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2011318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408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44325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680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25275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49112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258935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7462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247775"/>
            <a:ext cx="1179195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252224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3308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10877550" cy="121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636912"/>
            <a:ext cx="11696700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225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247775"/>
            <a:ext cx="11706225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261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251173"/>
            <a:ext cx="11763375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251173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311467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3265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485900"/>
            <a:ext cx="10944225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1412776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357323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3390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609725"/>
            <a:ext cx="1170622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1563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304925"/>
            <a:ext cx="11820525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766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58625" cy="1885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356992"/>
            <a:ext cx="9582150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609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905000"/>
            <a:ext cx="11496675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772816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821535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99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281112"/>
            <a:ext cx="11630025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273987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243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476375"/>
            <a:ext cx="11820525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476375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2775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3637" y="1795462"/>
            <a:ext cx="732472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335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576387"/>
            <a:ext cx="1155382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603986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545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874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347564"/>
            <a:ext cx="1181100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387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666875"/>
            <a:ext cx="11706225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324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487" y="1585912"/>
            <a:ext cx="1048702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1585912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530459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342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4905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482105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352626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474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3543"/>
            <a:ext cx="11763375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726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262062"/>
            <a:ext cx="11715750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789040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091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04925"/>
            <a:ext cx="1169670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4869160"/>
            <a:ext cx="3384376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486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224087"/>
            <a:ext cx="11734800" cy="2409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708920"/>
            <a:ext cx="8856984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947411"/>
            <a:ext cx="8856984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013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477500" cy="126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636912"/>
            <a:ext cx="11534775" cy="3019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55640" y="3859820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96146" y="4473278"/>
            <a:ext cx="1420133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257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85912"/>
            <a:ext cx="1164907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1564652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85802" y="2779994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32101" y="3983762"/>
            <a:ext cx="1202874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597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167765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579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2243137"/>
            <a:ext cx="11496675" cy="237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769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0145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336" y="1889023"/>
            <a:ext cx="1185664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336" y="2525629"/>
            <a:ext cx="1185664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336" y="3150662"/>
            <a:ext cx="1185664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9336" y="3764121"/>
            <a:ext cx="1185664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9336" y="4366004"/>
            <a:ext cx="1185664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19336" y="4991037"/>
            <a:ext cx="1185664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19336" y="5592920"/>
            <a:ext cx="1185664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689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2143125"/>
            <a:ext cx="11811000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336" y="2132422"/>
            <a:ext cx="1185664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336" y="2745878"/>
            <a:ext cx="1185664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336" y="3370911"/>
            <a:ext cx="1185664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336" y="3984370"/>
            <a:ext cx="1185664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0912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2075" y="2157412"/>
            <a:ext cx="9467850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157412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908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3005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276872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996923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664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987" y="2071687"/>
            <a:ext cx="9344025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071687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000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67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67</vt:i4>
      </vt:variant>
    </vt:vector>
  </HeadingPairs>
  <TitlesOfParts>
    <vt:vector size="7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2025-08-29T03:43:33Z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