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8830" y="2967990"/>
            <a:ext cx="8054340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3794"/>
            <a:ext cx="10800000" cy="2971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67619" y="2711907"/>
            <a:ext cx="1523809" cy="49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9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3809" y="1962738"/>
            <a:ext cx="2752380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3809" y="2925836"/>
            <a:ext cx="1114285" cy="40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7619" y="3879398"/>
            <a:ext cx="1219047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0952" y="4842496"/>
            <a:ext cx="1447619" cy="49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2857" y="2009309"/>
            <a:ext cx="1428571" cy="40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03460" y="2926080"/>
            <a:ext cx="74993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4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8571" y="1066221"/>
            <a:ext cx="1742857" cy="505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28642"/>
            <a:ext cx="2180952" cy="4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2380" y="2991063"/>
            <a:ext cx="1247619" cy="4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8571" y="4896846"/>
            <a:ext cx="609523" cy="4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1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809" y="2971009"/>
            <a:ext cx="1295238" cy="50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5028298"/>
            <a:ext cx="1438095" cy="29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0952" y="1094811"/>
            <a:ext cx="1485713" cy="4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3038733"/>
            <a:ext cx="2228571" cy="4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380" y="4973126"/>
            <a:ext cx="2247618" cy="5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81904" y="3086196"/>
            <a:ext cx="971428" cy="4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86666" y="5029961"/>
            <a:ext cx="1542857" cy="49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72380" y="1123398"/>
            <a:ext cx="1904761" cy="5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7142" y="3162610"/>
            <a:ext cx="971428" cy="3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4761" y="5001713"/>
            <a:ext cx="1390476" cy="4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1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9523" y="5040289"/>
            <a:ext cx="1400000" cy="40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1904" y="6012357"/>
            <a:ext cx="1428571" cy="5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714" y="3190837"/>
            <a:ext cx="1457142" cy="3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7142" y="3086034"/>
            <a:ext cx="971429" cy="49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9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985031"/>
            <a:ext cx="752380" cy="41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2380" y="2994575"/>
            <a:ext cx="828571" cy="41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3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5714" y="2200661"/>
            <a:ext cx="304761" cy="29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4285" y="2086272"/>
            <a:ext cx="685714" cy="4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7200" y="4896485"/>
            <a:ext cx="67500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91428" y="4965050"/>
            <a:ext cx="885714" cy="4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2024-08-06T09:50:34Z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