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2170" y="2141220"/>
            <a:ext cx="7947660" cy="2575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505" y="2219325"/>
            <a:ext cx="267779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3495" y="3286760"/>
            <a:ext cx="49403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52315" y="4269740"/>
            <a:ext cx="41300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16120" y="5335905"/>
            <a:ext cx="44164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80" y="1066165"/>
            <a:ext cx="44938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120" y="2089150"/>
            <a:ext cx="27324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9880" y="3211830"/>
            <a:ext cx="332549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6005" y="4270375"/>
            <a:ext cx="30118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57905" y="5337810"/>
            <a:ext cx="37757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1151811"/>
            <a:ext cx="4914285" cy="51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555" y="2228215"/>
            <a:ext cx="26866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3385" y="3098800"/>
            <a:ext cx="456184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0785" y="4260215"/>
            <a:ext cx="68757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6940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417" y="1954372"/>
            <a:ext cx="1480575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7665" y="1680845"/>
            <a:ext cx="127317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8815" y="3058160"/>
            <a:ext cx="1631462" cy="29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9779" y="2888346"/>
            <a:ext cx="1141080" cy="52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5896" y="3935530"/>
            <a:ext cx="886459" cy="5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1287" y="3888359"/>
            <a:ext cx="2517922" cy="54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2478" y="4926108"/>
            <a:ext cx="1348550" cy="5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66485" y="4718050"/>
            <a:ext cx="271081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07669" y="5926121"/>
            <a:ext cx="1244815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49397" y="5897819"/>
            <a:ext cx="1056207" cy="4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113948"/>
            <a:ext cx="1219047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290" y="1047115"/>
            <a:ext cx="37833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2114772"/>
            <a:ext cx="1019047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6635" y="2057400"/>
            <a:ext cx="49282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3115595"/>
            <a:ext cx="2685715" cy="5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43809" y="3087000"/>
            <a:ext cx="1038095" cy="46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62857" y="4116419"/>
            <a:ext cx="1219047" cy="4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96190" y="4078292"/>
            <a:ext cx="1923809" cy="5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86666" y="5117243"/>
            <a:ext cx="1533333" cy="5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15238" y="5079116"/>
            <a:ext cx="1104762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1" grpId="0" bldLvl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37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0933" y="1071329"/>
            <a:ext cx="1589623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6130" y="1033780"/>
            <a:ext cx="27127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3525" y="1997710"/>
            <a:ext cx="25590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93920" y="3046095"/>
            <a:ext cx="166433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63178" y="2989893"/>
            <a:ext cx="1103385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78464" y="4066161"/>
            <a:ext cx="850916" cy="43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96667" y="3981932"/>
            <a:ext cx="561043" cy="43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25745" y="5002046"/>
            <a:ext cx="1299750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39537" y="4945893"/>
            <a:ext cx="1084684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62371" y="5984726"/>
            <a:ext cx="1505466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509000" y="5937885"/>
            <a:ext cx="23844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87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9689" y="1091306"/>
            <a:ext cx="1004773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05" y="1044575"/>
            <a:ext cx="28435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4929" y="2191556"/>
            <a:ext cx="1079896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305" y="2032000"/>
            <a:ext cx="38588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5175" y="3178960"/>
            <a:ext cx="1342827" cy="29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33646" y="3028499"/>
            <a:ext cx="1023554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62491" y="4166364"/>
            <a:ext cx="1342827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77303" y="3997095"/>
            <a:ext cx="3540182" cy="54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81271" y="5040922"/>
            <a:ext cx="1136238" cy="40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01790" y="4984750"/>
            <a:ext cx="24790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94175" y="5934075"/>
            <a:ext cx="17938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66380" y="5990590"/>
            <a:ext cx="18783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266358"/>
            <a:ext cx="1133333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905" y="1113790"/>
            <a:ext cx="265112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3809" y="2152606"/>
            <a:ext cx="1257142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5238" y="2114488"/>
            <a:ext cx="495238" cy="4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1904" y="3153209"/>
            <a:ext cx="2380952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48571" y="3086502"/>
            <a:ext cx="2190476" cy="4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10476" y="4096635"/>
            <a:ext cx="1123809" cy="4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20000" y="5259240"/>
            <a:ext cx="1257142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59295" y="5092065"/>
            <a:ext cx="10795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313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820274"/>
            <a:ext cx="1180952" cy="49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2860896"/>
            <a:ext cx="1342857" cy="41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5494"/>
            <a:ext cx="10800000" cy="311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99425" y="3950284"/>
            <a:ext cx="1247619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4186" y="5007525"/>
            <a:ext cx="1514285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3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4128" y="1177284"/>
            <a:ext cx="1657572" cy="4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9294" y="2155284"/>
            <a:ext cx="977095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506" y="3133284"/>
            <a:ext cx="907303" cy="3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3921" y="4111284"/>
            <a:ext cx="1430747" cy="3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6680" y="5080552"/>
            <a:ext cx="1779709" cy="4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9109" y="5080552"/>
            <a:ext cx="1247541" cy="4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85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403" y="1218043"/>
            <a:ext cx="1984771" cy="32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3397" y="2180152"/>
            <a:ext cx="1308735" cy="40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4723" y="3107591"/>
            <a:ext cx="788708" cy="37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6753" y="4078368"/>
            <a:ext cx="1031387" cy="37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0109" y="5049145"/>
            <a:ext cx="849378" cy="37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4723" y="6019922"/>
            <a:ext cx="788708" cy="37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