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5" r:id="rId33"/>
    <p:sldId id="357" r:id="rId34"/>
    <p:sldId id="356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54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</p:sldIdLst>
  <p:sldSz cx="12192000" cy="6858000"/>
  <p:notesSz cx="6858000" cy="9144000"/>
  <p:custDataLst>
    <p:tags r:id="rId7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09278"/>
            <a:ext cx="11763375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28750"/>
            <a:ext cx="116205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5679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5504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420888"/>
            <a:ext cx="9744075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56490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2495550"/>
            <a:ext cx="1189672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1137"/>
            <a:ext cx="116681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348880"/>
            <a:ext cx="864096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02294" y="3170683"/>
            <a:ext cx="1314185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4856" y="3888314"/>
            <a:ext cx="1314185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98668" y="4675393"/>
            <a:ext cx="1314185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13463" y="4652243"/>
            <a:ext cx="1314185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9225"/>
            <a:ext cx="117157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2108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66850"/>
            <a:ext cx="116776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9689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770113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81137"/>
            <a:ext cx="118300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1118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865423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10605"/>
            <a:ext cx="118205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0550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4924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133600"/>
            <a:ext cx="106965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0486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7461"/>
            <a:ext cx="11687175" cy="5095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368" y="6336704"/>
            <a:ext cx="7632848" cy="548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22108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29655"/>
            <a:ext cx="117252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34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3696"/>
            <a:ext cx="1166812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223" y="2636912"/>
            <a:ext cx="116681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47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5644"/>
            <a:ext cx="116586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58112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287183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95851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77280"/>
            <a:ext cx="111537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37728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13285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743093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35655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11212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472236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532424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8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7283"/>
            <a:ext cx="10850240" cy="5324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01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9077"/>
            <a:ext cx="117252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25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251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36" y="1988840"/>
            <a:ext cx="11172825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141400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08533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277981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345114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418035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485168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9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33587"/>
            <a:ext cx="111442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3358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809091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50357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31380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57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414908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487828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6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71818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41277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92484" y="289433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9299" y="432959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8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5204"/>
            <a:ext cx="111537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268760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155520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51132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93501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9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295400"/>
            <a:ext cx="118205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76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985" y="1242220"/>
            <a:ext cx="10730607" cy="557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29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0027"/>
            <a:ext cx="115824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79715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089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52587"/>
            <a:ext cx="116205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7281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17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762125"/>
            <a:ext cx="118014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84482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4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11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43125"/>
            <a:ext cx="116967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85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8498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777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277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299449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14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2471737"/>
            <a:ext cx="9525000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564904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4694"/>
            <a:ext cx="116967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0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24322"/>
            <a:ext cx="117062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67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7717"/>
            <a:ext cx="11017224" cy="55356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30776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54625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13898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16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14512"/>
            <a:ext cx="115633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1683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00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96330"/>
            <a:ext cx="118014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80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5360"/>
            <a:ext cx="117157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75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79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04950"/>
            <a:ext cx="117443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8092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88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238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725144"/>
            <a:ext cx="8953500" cy="609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137081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32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38362"/>
            <a:ext cx="116205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2758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27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04937"/>
            <a:ext cx="115728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14908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62422"/>
            <a:ext cx="118586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76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58813"/>
            <a:ext cx="116871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99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09712"/>
            <a:ext cx="117443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71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466975"/>
            <a:ext cx="1151572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9169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34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14797"/>
            <a:ext cx="117157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1479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26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149080"/>
            <a:ext cx="9496425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35412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93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9225"/>
            <a:ext cx="117062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5679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61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19225"/>
            <a:ext cx="117919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25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0502"/>
            <a:ext cx="116967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67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76794"/>
            <a:ext cx="117633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6211604"/>
            <a:ext cx="496855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6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68770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725737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00262"/>
            <a:ext cx="117062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55220"/>
            <a:ext cx="8784976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086309"/>
            <a:ext cx="10081120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18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10975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605195"/>
            <a:ext cx="9944100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429309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33811" y="494127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91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43075"/>
            <a:ext cx="116300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800950"/>
            <a:ext cx="100811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98446" y="3108888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1287" y="446312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13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57412"/>
            <a:ext cx="117157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28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1443037"/>
            <a:ext cx="90582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51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0000"/>
          <a:stretch/>
        </p:blipFill>
        <p:spPr>
          <a:xfrm>
            <a:off x="263352" y="2276872"/>
            <a:ext cx="1167765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92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484784"/>
            <a:ext cx="4946998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7764" y="2179265"/>
            <a:ext cx="11741337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7764" y="2920044"/>
            <a:ext cx="11741337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7764" y="3637675"/>
            <a:ext cx="11741337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7764" y="4378454"/>
            <a:ext cx="11741337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7764" y="5096085"/>
            <a:ext cx="11741337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7764" y="5767417"/>
            <a:ext cx="11741337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1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6715125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2708920"/>
            <a:ext cx="11934825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037905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565763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500312"/>
            <a:ext cx="1109662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00312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878610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325446"/>
            <a:ext cx="648072" cy="5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2025-08-29T03:11:53Z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