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74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81337"/>
            <a:ext cx="81248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057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3873"/>
          <a:stretch/>
        </p:blipFill>
        <p:spPr>
          <a:xfrm>
            <a:off x="335360" y="3697932"/>
            <a:ext cx="11830050" cy="275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967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248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5496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110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4857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23242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47875"/>
            <a:ext cx="113061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3985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425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480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2614612"/>
            <a:ext cx="118300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81150"/>
            <a:ext cx="11201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3" y="3861048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852" y="5145839"/>
            <a:ext cx="1437268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9824" y="5794021"/>
            <a:ext cx="619912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24075"/>
            <a:ext cx="118967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6046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8014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505075"/>
            <a:ext cx="112109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96284"/>
            <a:ext cx="1080120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654" y="3190766"/>
            <a:ext cx="705272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7896" y="3873671"/>
            <a:ext cx="83782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38287"/>
            <a:ext cx="118872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137836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28886"/>
            <a:ext cx="12020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5241326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219325"/>
            <a:ext cx="118776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573016"/>
            <a:ext cx="576064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33847"/>
            <a:ext cx="11020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1512168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5886" y="2636912"/>
            <a:ext cx="3502241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479" y="3979576"/>
            <a:ext cx="4599497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479" y="5264365"/>
            <a:ext cx="3591385" cy="421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7337"/>
            <a:ext cx="11753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0103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573016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959" y="4475842"/>
            <a:ext cx="1132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