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114675"/>
            <a:ext cx="50863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71600"/>
            <a:ext cx="118395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38337"/>
            <a:ext cx="117443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56386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71675"/>
            <a:ext cx="117252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71675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85962"/>
            <a:ext cx="117252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15790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7787"/>
            <a:ext cx="117348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6480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1452"/>
          <a:stretch/>
        </p:blipFill>
        <p:spPr>
          <a:xfrm>
            <a:off x="191344" y="2192486"/>
            <a:ext cx="11820525" cy="3972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34219"/>
            <a:ext cx="118205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0650"/>
            <a:ext cx="117443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9" y="2348880"/>
            <a:ext cx="720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9" y="3355877"/>
            <a:ext cx="720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34219"/>
            <a:ext cx="111537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12776"/>
            <a:ext cx="720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99449"/>
            <a:ext cx="720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733255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66837"/>
            <a:ext cx="112680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66837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16902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46644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62150"/>
            <a:ext cx="116871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67845"/>
            <a:ext cx="720080" cy="74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44" y="1369040"/>
            <a:ext cx="3384376" cy="697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6849"/>
            <a:ext cx="10873208" cy="453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76362"/>
            <a:ext cx="118491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