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62" y="3033712"/>
            <a:ext cx="34194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76400"/>
            <a:ext cx="117252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22579"/>
            <a:ext cx="119538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2422"/>
            <a:ext cx="11506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108334"/>
            <a:ext cx="4896544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28825"/>
            <a:ext cx="116395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031677"/>
            <a:ext cx="11076359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957653"/>
            <a:ext cx="11076359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14475"/>
            <a:ext cx="11563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080120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513" y="4343400"/>
            <a:ext cx="1080120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3722"/>
            <a:ext cx="1173480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801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681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6310"/>
            <a:ext cx="117633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49" y="1268760"/>
            <a:ext cx="11368583" cy="538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124075"/>
            <a:ext cx="119348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00767" cy="5136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41277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