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076575"/>
            <a:ext cx="81153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6930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4157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3147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76511"/>
            <a:ext cx="112014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87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1689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267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0922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0429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252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5462"/>
            <a:ext cx="117919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2062"/>
            <a:ext cx="11753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19262"/>
            <a:ext cx="11801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7800"/>
            <a:ext cx="11782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71703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3585" y="4307340"/>
            <a:ext cx="6144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2841" y="488607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7775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797152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47887"/>
            <a:ext cx="116586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84969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33550"/>
            <a:ext cx="116586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68474"/>
            <a:ext cx="107258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21088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/>
          <a:stretch/>
        </p:blipFill>
        <p:spPr>
          <a:xfrm>
            <a:off x="208344" y="1319212"/>
            <a:ext cx="11831256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03769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9384" y="262800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7466" y="3206741"/>
            <a:ext cx="14242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8655" y="3854923"/>
            <a:ext cx="12057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4240" y="5023965"/>
            <a:ext cx="10475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55179"/>
            <a:ext cx="119824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98884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538" y="2625447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2262" y="3215757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1143" y="378904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2590" y="4963533"/>
            <a:ext cx="1635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63563"/>
            <a:ext cx="118681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564904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069" y="3757097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3716" y="4926140"/>
            <a:ext cx="22187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118"/>
            <a:ext cx="118300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888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204" y="2613874"/>
            <a:ext cx="2746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3873" y="4998258"/>
            <a:ext cx="2746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4911" y="6167301"/>
            <a:ext cx="2323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32283" y="6167301"/>
            <a:ext cx="2323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503327" cy="20471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408759"/>
            <a:ext cx="11305256" cy="33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5400"/>
            <a:ext cx="11782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66403"/>
            <a:ext cx="118395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