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7" y="3090862"/>
            <a:ext cx="34766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28837"/>
            <a:ext cx="112014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84784"/>
            <a:ext cx="120777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619375"/>
            <a:ext cx="117633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5425"/>
            <a:ext cx="11763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24012"/>
            <a:ext cx="109632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458"/>
            <a:ext cx="116109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6021288"/>
            <a:ext cx="5328592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5912"/>
            <a:ext cx="116109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503567"/>
            <a:ext cx="10918055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487415"/>
            <a:ext cx="10918055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47812"/>
            <a:ext cx="114776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50033"/>
            <a:ext cx="108513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37112"/>
            <a:ext cx="108513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871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39054"/>
            <a:ext cx="11687175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86805"/>
            <a:ext cx="118776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24012"/>
            <a:ext cx="118014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0522"/>
            <a:ext cx="118110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4018"/>
            <a:ext cx="118681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38412"/>
            <a:ext cx="118300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44" y="3284984"/>
            <a:ext cx="1127760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4282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2025-08-29T06:52:34Z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