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587" y="3005137"/>
            <a:ext cx="812482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967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7735"/>
            <a:ext cx="1182052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50429"/>
            <a:ext cx="1127760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313875"/>
            <a:ext cx="792088" cy="69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228275"/>
            <a:ext cx="792088" cy="69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258422"/>
            <a:ext cx="792088" cy="69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76387"/>
            <a:ext cx="112966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595975"/>
            <a:ext cx="792088" cy="69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521950"/>
            <a:ext cx="792088" cy="69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447924"/>
            <a:ext cx="792088" cy="69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431773"/>
            <a:ext cx="792088" cy="69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609725"/>
            <a:ext cx="119443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609725"/>
            <a:ext cx="792088" cy="69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484823"/>
            <a:ext cx="792088" cy="69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468672"/>
            <a:ext cx="792088" cy="69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11000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293096"/>
            <a:ext cx="1181100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491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619250"/>
            <a:ext cx="117919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41251"/>
            <a:ext cx="1191577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9426"/>
            <a:ext cx="11593288" cy="555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3573016"/>
            <a:ext cx="864096" cy="463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23974" y="4221198"/>
            <a:ext cx="1320297" cy="463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066925"/>
            <a:ext cx="1173480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005064"/>
            <a:ext cx="2664296" cy="69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066925"/>
            <a:ext cx="1181100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861048"/>
            <a:ext cx="3672408" cy="69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033587"/>
            <a:ext cx="1177290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861048"/>
            <a:ext cx="6192688" cy="69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200275"/>
            <a:ext cx="11668125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132856"/>
            <a:ext cx="864096" cy="463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97532" y="3440796"/>
            <a:ext cx="1198868" cy="463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7937" y="4123702"/>
            <a:ext cx="864096" cy="463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871662"/>
            <a:ext cx="11763375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492896"/>
            <a:ext cx="1368152" cy="463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19358" y="3812410"/>
            <a:ext cx="1092466" cy="463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22315" y="4449018"/>
            <a:ext cx="1001877" cy="463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147887"/>
            <a:ext cx="1176337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2147887"/>
            <a:ext cx="1368152" cy="463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56803" y="3502125"/>
            <a:ext cx="1059077" cy="463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38767" y="4161882"/>
            <a:ext cx="1541209" cy="463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14028"/>
            <a:ext cx="1181100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708920"/>
            <a:ext cx="720080" cy="463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3982135"/>
            <a:ext cx="720080" cy="463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64552" y="5215123"/>
            <a:ext cx="720080" cy="463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57337"/>
            <a:ext cx="117252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276872"/>
            <a:ext cx="504056" cy="463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4279292"/>
            <a:ext cx="504056" cy="463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058150" cy="224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445" y="3714328"/>
            <a:ext cx="1178242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205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2025-08-29T05:40:36Z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