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862262"/>
            <a:ext cx="82391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95437"/>
            <a:ext cx="117062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78581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3935"/>
            <a:ext cx="11715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66925"/>
            <a:ext cx="118014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692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76450"/>
            <a:ext cx="117824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7645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85925"/>
            <a:ext cx="118014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571750"/>
            <a:ext cx="119157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7175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95400"/>
            <a:ext cx="118776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38262"/>
            <a:ext cx="118586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49866"/>
            <a:ext cx="146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992" y="4365104"/>
            <a:ext cx="918504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7195" y="5059586"/>
            <a:ext cx="918504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92297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143125"/>
            <a:ext cx="119157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3955"/>
            <a:ext cx="11715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9552"/>
            <a:ext cx="119824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71637"/>
            <a:ext cx="119157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02113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6594"/>
            <a:ext cx="118395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719563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62137"/>
            <a:ext cx="118110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894414"/>
            <a:ext cx="918504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3360" y="3156055"/>
            <a:ext cx="918504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4591" y="4440844"/>
            <a:ext cx="463097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62137"/>
            <a:ext cx="117538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576064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4668" y="3838120"/>
            <a:ext cx="1457076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1518" y="4474727"/>
            <a:ext cx="1264201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83343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78597"/>
            <a:ext cx="792088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6018" y="3640237"/>
            <a:ext cx="792088" cy="409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312"/>
            <a:ext cx="118205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48630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47850"/>
            <a:ext cx="118110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2996" y="1854418"/>
            <a:ext cx="557620" cy="566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2996" y="3706367"/>
            <a:ext cx="557620" cy="566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57425"/>
            <a:ext cx="118014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08920"/>
            <a:ext cx="557620" cy="566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0218"/>
            <a:ext cx="117538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19369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2025-08-29T03:55:49Z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