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13656"/>
            <a:ext cx="1188720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528887"/>
            <a:ext cx="108775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2888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500187"/>
            <a:ext cx="119634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725144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6930" y="2852936"/>
            <a:ext cx="13052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5942" y="3477969"/>
            <a:ext cx="12286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9203" y="4079853"/>
            <a:ext cx="19171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9416" y="4762427"/>
            <a:ext cx="19171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2852936"/>
            <a:ext cx="1169670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07707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422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6065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4487"/>
            <a:ext cx="116395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3652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421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057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1034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71675"/>
            <a:ext cx="117443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9627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205"/>
          <a:stretch/>
        </p:blipFill>
        <p:spPr>
          <a:xfrm>
            <a:off x="263352" y="3140968"/>
            <a:ext cx="116967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728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3711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95797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61773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14450"/>
            <a:ext cx="113442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1445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99735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5297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21269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73355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41646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07622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681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956" y="4269135"/>
            <a:ext cx="1154430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50057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61924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62442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23181"/>
            <a:ext cx="109728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2318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99451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64269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22142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86961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61039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25857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2129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2987" y="448619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3047"/>
            <a:ext cx="11305256" cy="54903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6876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1648" y="185906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3259" y="375731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79193"/>
            <a:ext cx="67913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62125"/>
            <a:ext cx="110013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76212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8029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967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14512"/>
            <a:ext cx="117348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62150"/>
            <a:ext cx="1132522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99576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4582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4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4525"/>
            <a:ext cx="115157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3010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03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06" y="1281320"/>
            <a:ext cx="10888910" cy="56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1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7244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18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00237"/>
            <a:ext cx="107346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748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01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0512"/>
            <a:ext cx="117729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4777"/>
            <a:ext cx="118681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59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66862"/>
            <a:ext cx="114776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6686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4196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1587"/>
            <a:ext cx="117252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9362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6132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8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341143"/>
            <a:ext cx="660082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6455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78904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86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34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443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9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1683"/>
            <a:ext cx="11527025" cy="54596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6072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72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85987"/>
            <a:ext cx="117443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21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38325"/>
            <a:ext cx="117157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60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152650"/>
            <a:ext cx="87439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1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8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81" y="1268760"/>
            <a:ext cx="117633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0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8762"/>
            <a:ext cx="116395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2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24050"/>
            <a:ext cx="117348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80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3537"/>
            <a:ext cx="117062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13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089035"/>
            <a:ext cx="9277350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2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14562"/>
            <a:ext cx="117729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275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1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9250"/>
            <a:ext cx="11706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5286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11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18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3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1029714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40790"/>
            <a:ext cx="1029714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692738"/>
            <a:ext cx="1029714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1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916832"/>
            <a:ext cx="309634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464" y="5661248"/>
            <a:ext cx="7372350" cy="1190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12753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5836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03978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8801" y="4687972"/>
            <a:ext cx="912514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96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19325"/>
            <a:ext cx="116681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184600"/>
            <a:ext cx="79208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9816" y="3446240"/>
            <a:ext cx="1088351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8727" y="4013399"/>
            <a:ext cx="763257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24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09800"/>
            <a:ext cx="116967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5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875347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229200"/>
            <a:ext cx="116490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84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46715"/>
            <a:ext cx="11665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37025"/>
            <a:ext cx="11665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50483"/>
            <a:ext cx="11665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87091"/>
            <a:ext cx="11665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12124"/>
            <a:ext cx="11665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37159"/>
            <a:ext cx="11665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727467"/>
            <a:ext cx="11665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19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805112"/>
            <a:ext cx="11658600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700" y="2910698"/>
            <a:ext cx="11665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700" y="3501008"/>
            <a:ext cx="11665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8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66862"/>
            <a:ext cx="108489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70080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7779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57300"/>
            <a:ext cx="117443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6104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51173"/>
            <a:ext cx="113347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8222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3834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8841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2025-08-29T03:03:12Z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