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3005137"/>
            <a:ext cx="80010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6888"/>
            <a:ext cx="117252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50851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44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8114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562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7647"/>
            <a:ext cx="11391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068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2865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3847"/>
            <a:ext cx="11525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3384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0894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0719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42576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04021"/>
            <a:ext cx="1179195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3858344"/>
            <a:ext cx="118586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05855"/>
            <a:ext cx="11906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4606"/>
            <a:ext cx="117729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7177"/>
            <a:ext cx="117824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005064"/>
            <a:ext cx="504056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222" y="4734269"/>
            <a:ext cx="533770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2202" y="5405601"/>
            <a:ext cx="1405766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0821"/>
            <a:ext cx="11725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157192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19300"/>
            <a:ext cx="11820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07348"/>
            <a:ext cx="110228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4962"/>
            <a:ext cx="11696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66548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747962"/>
            <a:ext cx="1172527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852936"/>
            <a:ext cx="504056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7399" y="3526775"/>
            <a:ext cx="1315177" cy="406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28787"/>
            <a:ext cx="118110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8132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6864" y="3152653"/>
            <a:ext cx="22310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7194" y="4553190"/>
            <a:ext cx="5892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95500"/>
            <a:ext cx="118014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1296144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8706" y="3723708"/>
            <a:ext cx="1296144" cy="334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24025"/>
            <a:ext cx="115538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094837"/>
            <a:ext cx="2448272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4261" y="4483799"/>
            <a:ext cx="1125635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7852" y="4530099"/>
            <a:ext cx="1761943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7946"/>
            <a:ext cx="117633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2232248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4542" y="2060848"/>
            <a:ext cx="3081658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770" y="3484534"/>
            <a:ext cx="1730862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484534"/>
            <a:ext cx="658752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9912" y="4885070"/>
            <a:ext cx="825808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1668" y="4885070"/>
            <a:ext cx="1858747" cy="47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476952" cy="1944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753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0414"/>
            <a:ext cx="11782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