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070" y="2971800"/>
            <a:ext cx="802386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000452"/>
            <a:ext cx="2133333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3964072"/>
            <a:ext cx="819047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4793369"/>
            <a:ext cx="1104761" cy="4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367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0075" y="2127885"/>
            <a:ext cx="18884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91428" y="2009258"/>
            <a:ext cx="1990476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857" y="4800459"/>
            <a:ext cx="866666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43040" y="1839595"/>
            <a:ext cx="23202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3886985"/>
            <a:ext cx="1561904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4761" y="4820881"/>
            <a:ext cx="971428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714" y="2840118"/>
            <a:ext cx="1819047" cy="4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4613834"/>
            <a:ext cx="2733333" cy="4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076042"/>
            <a:ext cx="2428571" cy="50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2964990"/>
            <a:ext cx="2038095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33" y="4634514"/>
            <a:ext cx="1980952" cy="4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2878914"/>
            <a:ext cx="1609523" cy="50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571" y="4653195"/>
            <a:ext cx="1904761" cy="50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67619" y="1066401"/>
            <a:ext cx="2180952" cy="4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761" y="2830582"/>
            <a:ext cx="2047619" cy="5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6666" y="5491156"/>
            <a:ext cx="1190476" cy="4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4624171"/>
            <a:ext cx="1333333" cy="50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4624171"/>
            <a:ext cx="1133333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972815"/>
            <a:ext cx="1123809" cy="4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1972815"/>
            <a:ext cx="1133333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4634514"/>
            <a:ext cx="1323809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0952" y="4682215"/>
            <a:ext cx="885714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7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6001" y="2752357"/>
            <a:ext cx="1120872" cy="37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520" y="2795504"/>
            <a:ext cx="491459" cy="32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762" y="5280775"/>
            <a:ext cx="431104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3327" y="5272146"/>
            <a:ext cx="1431268" cy="37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489"/>
            <a:ext cx="96521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3180" y="5104651"/>
            <a:ext cx="1549104" cy="36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