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076575"/>
            <a:ext cx="53054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2" y="1988840"/>
            <a:ext cx="11668125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626"/>
            <a:ext cx="10748464" cy="555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2025-08-13T09:38:10Z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