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5" r:id="rId13"/>
    <p:sldId id="336" r:id="rId14"/>
    <p:sldId id="337" r:id="rId15"/>
    <p:sldId id="338" r:id="rId16"/>
    <p:sldId id="339" r:id="rId17"/>
    <p:sldId id="340" r:id="rId18"/>
    <p:sldId id="341" r:id="rId19"/>
    <p:sldId id="342" r:id="rId20"/>
    <p:sldId id="343" r:id="rId21"/>
    <p:sldId id="344" r:id="rId22"/>
    <p:sldId id="345" r:id="rId23"/>
    <p:sldId id="346" r:id="rId24"/>
    <p:sldId id="347" r:id="rId25"/>
  </p:sldIdLst>
  <p:sldSz cx="12192000" cy="6858000"/>
  <p:notesSz cx="6858000" cy="9144000"/>
  <p:custDataLst>
    <p:tags r:id="rId2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108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9525" y="2781300"/>
            <a:ext cx="4552950" cy="1295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315412"/>
            <a:ext cx="7219950" cy="3133532"/>
            <a:chOff x="263352" y="1315412"/>
            <a:chExt cx="7219950" cy="313353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315412"/>
              <a:ext cx="6457950" cy="15811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63352" y="2924944"/>
              <a:ext cx="7219950" cy="15240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2709940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96700" cy="2486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3238211"/>
            <a:ext cx="705942" cy="5165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99569" y="3776723"/>
            <a:ext cx="8024266" cy="30815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12232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068050" cy="433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71451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96700" cy="51911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632504" y="2132856"/>
            <a:ext cx="705942" cy="5165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89122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220450" cy="3381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61511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68125" cy="3343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4077072"/>
            <a:ext cx="705942" cy="5165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04423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191875" cy="4743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7491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258550" cy="444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1212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80134"/>
            <a:ext cx="10375848" cy="557786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552384" y="6341426"/>
            <a:ext cx="705942" cy="5165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26390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220450" cy="4295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08295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76350"/>
            <a:ext cx="11706225" cy="5581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968208" y="1879992"/>
            <a:ext cx="1080120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54624" y="2608864"/>
            <a:ext cx="1008112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879976" y="2969346"/>
            <a:ext cx="864096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951984" y="3662608"/>
            <a:ext cx="792088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401092" y="4084759"/>
            <a:ext cx="1161756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117506" y="4806358"/>
            <a:ext cx="1274637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143672" y="5993240"/>
            <a:ext cx="792088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996098" y="6190008"/>
            <a:ext cx="1116125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09396"/>
            <a:ext cx="10875712" cy="56497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0880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087100" cy="4286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9368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353675" cy="3067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1266" y="1342438"/>
            <a:ext cx="10237222" cy="32386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42537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125200" cy="3829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1988840"/>
            <a:ext cx="10297144" cy="3600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73410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418910" cy="543869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4581128"/>
            <a:ext cx="10081120" cy="212632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10826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58600" cy="5143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8102" y="1988840"/>
            <a:ext cx="11753850" cy="4714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03462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53850" cy="3486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52147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87175" cy="2486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01564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08137"/>
            <a:ext cx="11687175" cy="5629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2899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10975" cy="561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344" y="1988840"/>
            <a:ext cx="11677650" cy="4010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68049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268760"/>
            <a:ext cx="11087100" cy="5061917"/>
            <a:chOff x="263352" y="1268760"/>
            <a:chExt cx="11087100" cy="506191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268760"/>
              <a:ext cx="11087100" cy="33528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63352" y="4797152"/>
              <a:ext cx="6629400" cy="153352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0128448" y="2204864"/>
            <a:ext cx="705942" cy="5165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49916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734800" cy="4238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4941168"/>
            <a:ext cx="705942" cy="5165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33192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0</Words>
  <Application>Microsoft Office PowerPoint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2025-08-14T09:24:21Z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