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537" y="2709862"/>
            <a:ext cx="511492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340768"/>
            <a:ext cx="11153775" cy="4543400"/>
            <a:chOff x="407368" y="1340768"/>
            <a:chExt cx="11153775" cy="4543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153775" cy="1724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042" y="3140968"/>
              <a:ext cx="11020425" cy="2743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548219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17300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96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988840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01154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4835" y="245605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290546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0040" y="3331427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0040" y="375345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71248" y="4193071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0016" y="472514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0456" y="4725144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15675" cy="4330055"/>
            <a:chOff x="263352" y="1340768"/>
            <a:chExt cx="11115675" cy="43300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15675" cy="571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0763" y="2060848"/>
              <a:ext cx="11058525" cy="3609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820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5842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604" y="1299809"/>
            <a:ext cx="10526924" cy="525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482" y="1354232"/>
            <a:ext cx="10894086" cy="5315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50427"/>
            <a:ext cx="10538470" cy="1800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05632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160" y="2204864"/>
            <a:ext cx="11772900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93305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50912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728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