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781300"/>
            <a:ext cx="890587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09526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107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045" y="1268760"/>
            <a:ext cx="5196236" cy="37377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006556"/>
            <a:ext cx="110775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34625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1268760"/>
            <a:ext cx="11363325" cy="501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83"/>
            <a:ext cx="1175385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905"/>
            <a:ext cx="112204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728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481" y="1268760"/>
            <a:ext cx="11363325" cy="4439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8412"/>
            <a:ext cx="117729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252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09526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679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268760"/>
            <a:ext cx="11363325" cy="518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061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8856984" cy="560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8784976" cy="557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728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09526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59" y="309526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48900" cy="145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12776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90700"/>
            <a:ext cx="110966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41160" cy="54397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236" y="3301632"/>
            <a:ext cx="10836324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0506"/>
            <a:ext cx="11345860" cy="56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062"/>
            <a:ext cx="10870322" cy="559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140968"/>
            <a:ext cx="113633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59" y="3095264"/>
            <a:ext cx="11363325" cy="352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490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2025-08-14T10:17:43Z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