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5" r:id="rId23"/>
    <p:sldId id="344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3224212"/>
            <a:ext cx="390525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34725" cy="3843486"/>
            <a:chOff x="335360" y="1268760"/>
            <a:chExt cx="11134725" cy="3843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347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293096"/>
              <a:ext cx="8724900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0912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18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119377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7631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7408" y="1504950"/>
            <a:ext cx="10529242" cy="4698082"/>
            <a:chOff x="767408" y="1504950"/>
            <a:chExt cx="10529242" cy="46980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5350" y="1504950"/>
              <a:ext cx="10401300" cy="3848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517232"/>
              <a:ext cx="10382250" cy="685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0012" cy="552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64182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64182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6376" y="306896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3068960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5836" y="350100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0482" y="3501008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391955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344" y="3919550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797152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81096" cy="564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96586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49289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77555" cy="5248275"/>
            <a:chOff x="263352" y="1268760"/>
            <a:chExt cx="11677555" cy="5248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454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1432" y="5812185"/>
              <a:ext cx="11039475" cy="704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966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8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775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5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4" y="4154835"/>
            <a:ext cx="111252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812" y="4051149"/>
            <a:ext cx="11054787" cy="278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0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336" y="1363588"/>
            <a:ext cx="11521280" cy="465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7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25243"/>
            <a:ext cx="705942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6448" y="2473640"/>
            <a:ext cx="705942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302568"/>
            <a:ext cx="705942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4149080"/>
            <a:ext cx="705942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607504"/>
            <a:ext cx="705942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6006" y="5048916"/>
            <a:ext cx="1160441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78968" y="5048916"/>
            <a:ext cx="1160441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29267" y="5472458"/>
            <a:ext cx="1670789" cy="324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138426"/>
            <a:ext cx="10759827" cy="1938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5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196752"/>
            <a:ext cx="112109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84984"/>
            <a:ext cx="10513168" cy="3512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490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8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0525966" cy="555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03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4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801200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69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2965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40768"/>
            <a:ext cx="10729192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6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85" y="2348880"/>
            <a:ext cx="11658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1196752"/>
            <a:ext cx="33909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2187038"/>
            <a:ext cx="5400600" cy="473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590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15884" y="1988840"/>
            <a:ext cx="11734800" cy="4446025"/>
            <a:chOff x="215884" y="1988840"/>
            <a:chExt cx="11734800" cy="44460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5884" y="1988840"/>
              <a:ext cx="11734800" cy="3667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2159" y="5787165"/>
              <a:ext cx="11058525" cy="647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5785495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