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762" y="3224212"/>
            <a:ext cx="3800475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823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221088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410" b="35085"/>
          <a:stretch/>
        </p:blipFill>
        <p:spPr>
          <a:xfrm>
            <a:off x="335360" y="1484784"/>
            <a:ext cx="11161240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191875" cy="3208759"/>
            <a:chOff x="335360" y="1340768"/>
            <a:chExt cx="11191875" cy="32087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2996952"/>
              <a:ext cx="11029950" cy="1552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340768"/>
              <a:ext cx="11191875" cy="1600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84984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775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077072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268760"/>
            <a:ext cx="63817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775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081118" cy="54719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50940" y="2924944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66862"/>
            <a:ext cx="116205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636912"/>
            <a:ext cx="720080" cy="279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7272" y="3035888"/>
            <a:ext cx="720080" cy="279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3455375"/>
            <a:ext cx="1152128" cy="279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3791" y="4516379"/>
            <a:ext cx="1152128" cy="279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24392" y="4904328"/>
            <a:ext cx="1152128" cy="279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021288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1628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490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680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727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850" y="1340768"/>
            <a:ext cx="10512678" cy="3376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63300" cy="425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898390"/>
            <a:ext cx="10443220" cy="2546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56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346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21296"/>
            <a:ext cx="10369152" cy="4988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10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010" y="1988840"/>
            <a:ext cx="117348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16832"/>
            <a:ext cx="117919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252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191698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2025-08-14T08:53:11Z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