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3081337"/>
            <a:ext cx="57435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776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49227"/>
            <a:ext cx="11744325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633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966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919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2025-08-14T01:07:02Z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