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7" y="2762250"/>
            <a:ext cx="5191125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775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976" y="2132856"/>
            <a:ext cx="1102042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538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6870"/>
            <a:ext cx="10217204" cy="20650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1643" y="3175962"/>
            <a:ext cx="4600581" cy="31564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5500" y="6332415"/>
            <a:ext cx="7192868" cy="52612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08367" y="271987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8418"/>
            <a:ext cx="9319698" cy="552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30279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158194" cy="3400400"/>
            <a:chOff x="258933" y="1268760"/>
            <a:chExt cx="11158194" cy="3400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153775" cy="1676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8933" y="3068960"/>
              <a:ext cx="10591800" cy="1600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061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7"/>
            <a:ext cx="9145016" cy="5453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727" y="1988840"/>
            <a:ext cx="11706225" cy="499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2038254"/>
            <a:ext cx="1224136" cy="325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2564904"/>
            <a:ext cx="792088" cy="325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3599392"/>
            <a:ext cx="1224136" cy="253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2264" y="4031294"/>
            <a:ext cx="1368152" cy="253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58481" y="4275609"/>
            <a:ext cx="1166111" cy="306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44072" y="5327973"/>
            <a:ext cx="1166111" cy="278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11417" y="6030080"/>
            <a:ext cx="973215" cy="278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43872" y="6336571"/>
            <a:ext cx="973215" cy="278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15372" y="6375613"/>
            <a:ext cx="1153236" cy="253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1268760"/>
            <a:ext cx="10844239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727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18" y="1340768"/>
            <a:ext cx="10179333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680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12976"/>
            <a:ext cx="10513168" cy="3446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1441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340768"/>
            <a:ext cx="10441160" cy="2952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402" y="2132856"/>
            <a:ext cx="9334500" cy="2047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708" y="4293096"/>
            <a:ext cx="11706225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06250" cy="3552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013176"/>
            <a:ext cx="57340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833" y="1988840"/>
            <a:ext cx="11677650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58924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013176"/>
            <a:ext cx="8277225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22920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2025-08-14T10:03:38Z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