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075" y="2928937"/>
            <a:ext cx="413385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26571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694"/>
            <a:ext cx="11423202" cy="550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09112" cy="55219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206084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109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1537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6762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5835" y="2060848"/>
            <a:ext cx="11698118" cy="3675232"/>
            <a:chOff x="325835" y="2060848"/>
            <a:chExt cx="11698118" cy="367523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5835" y="2060848"/>
              <a:ext cx="11687175" cy="1857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6853" y="4069205"/>
              <a:ext cx="11087100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3383"/>
            <a:ext cx="10303118" cy="55446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06084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2025-08-14T10:12:26Z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