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819400"/>
            <a:ext cx="11496675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32856"/>
            <a:ext cx="986790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09923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107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0866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69796" cy="5332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99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1844824"/>
            <a:ext cx="675322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303929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9958"/>
            <a:ext cx="944880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1154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246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490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083718"/>
            <a:ext cx="7996186" cy="45796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24211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6487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573016"/>
            <a:ext cx="46672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560885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7820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949280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8773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8681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988840"/>
            <a:ext cx="631507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1758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632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7915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9728" cy="55098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996560"/>
            <a:ext cx="7929632" cy="27918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039225" cy="3686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869160"/>
            <a:ext cx="8648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2025-08-14T10:15:01Z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