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108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625" y="2824162"/>
            <a:ext cx="8286750" cy="1209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84784"/>
            <a:ext cx="11201400" cy="4400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09940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277600" cy="5305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12232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725275" cy="4514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1196752"/>
            <a:ext cx="7920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90584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300" y="1814512"/>
            <a:ext cx="11201400" cy="3228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71451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012" y="1776412"/>
            <a:ext cx="11229975" cy="3305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89122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334750" cy="5000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61511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035182" cy="546043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20336" y="2132856"/>
            <a:ext cx="7920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04423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182350" cy="5295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7491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9112" y="1800225"/>
            <a:ext cx="11153775" cy="3257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1212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0680648" cy="393356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5259672"/>
            <a:ext cx="8337946" cy="1598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26390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13498"/>
            <a:ext cx="10529390" cy="554450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24392" y="2276872"/>
            <a:ext cx="7920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06225" cy="5257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348880"/>
            <a:ext cx="7920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08295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306175" cy="335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0880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196752"/>
            <a:ext cx="9968952" cy="55609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9368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8267700" cy="1790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42537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44325" cy="2962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3573016"/>
            <a:ext cx="7920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73410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05186"/>
            <a:ext cx="10064202" cy="55413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10826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201400" cy="4905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65648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182350" cy="4895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41044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229975" cy="4953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9875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8991600" cy="1847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18482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16074"/>
            <a:ext cx="10458150" cy="55419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03462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115675" cy="3924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52147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06225" cy="55149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632504" y="2204864"/>
            <a:ext cx="7920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01564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448626" cy="54696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2899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340768"/>
            <a:ext cx="11249025" cy="4771206"/>
            <a:chOff x="263352" y="1340768"/>
            <a:chExt cx="11249025" cy="477120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340768"/>
              <a:ext cx="11249025" cy="39528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63352" y="5445224"/>
              <a:ext cx="8801100" cy="6667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2468049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715750" cy="5381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1268760"/>
            <a:ext cx="7920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49916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239500" cy="4410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33192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0</Words>
  <Application>Microsoft Office PowerPoint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2025-08-14T10:16:19Z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