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362" y="2928937"/>
            <a:ext cx="410527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140058" cy="5571655"/>
            <a:chOff x="191344" y="1268760"/>
            <a:chExt cx="11140058" cy="5571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68050" cy="4752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6059365"/>
              <a:ext cx="4657725" cy="781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00150"/>
            <a:ext cx="110871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10729192" cy="3645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86726" cy="549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0394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068959"/>
            <a:ext cx="10729192" cy="27855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680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43497"/>
            <a:ext cx="10873208" cy="257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69332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1723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268760"/>
            <a:ext cx="11887200" cy="2464296"/>
            <a:chOff x="304800" y="1268760"/>
            <a:chExt cx="11887200" cy="2464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68760"/>
              <a:ext cx="1188720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132856"/>
              <a:ext cx="11106150" cy="16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945216" cy="5490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81125"/>
            <a:ext cx="63150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6201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3155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952582" cy="3900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169220"/>
            <a:ext cx="7929908" cy="163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830050" cy="5257775"/>
            <a:chOff x="191344" y="1268760"/>
            <a:chExt cx="11830050" cy="5257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300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068960"/>
              <a:ext cx="2133600" cy="771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3840485"/>
              <a:ext cx="11077575" cy="2686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319" b="16935"/>
          <a:stretch/>
        </p:blipFill>
        <p:spPr>
          <a:xfrm>
            <a:off x="335360" y="1412776"/>
            <a:ext cx="11233248" cy="48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419" b="56536"/>
          <a:stretch/>
        </p:blipFill>
        <p:spPr>
          <a:xfrm>
            <a:off x="479376" y="1772816"/>
            <a:ext cx="11048355" cy="287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880" b="17640"/>
          <a:stretch/>
        </p:blipFill>
        <p:spPr>
          <a:xfrm>
            <a:off x="335360" y="1412776"/>
            <a:ext cx="1130525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3524" cy="552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3937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40768"/>
            <a:ext cx="1029714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8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489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782" y="1277107"/>
            <a:ext cx="10630762" cy="3525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3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4118" b="41336"/>
          <a:stretch/>
        </p:blipFill>
        <p:spPr>
          <a:xfrm>
            <a:off x="119336" y="1700808"/>
            <a:ext cx="1159328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814" t="58908" r="-2178" b="-4289"/>
          <a:stretch/>
        </p:blipFill>
        <p:spPr>
          <a:xfrm>
            <a:off x="191344" y="1916832"/>
            <a:ext cx="950505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871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99" y="1988840"/>
            <a:ext cx="117157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442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436510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87820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7538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