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3176587"/>
            <a:ext cx="485775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728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347" b="41847"/>
          <a:stretch/>
        </p:blipFill>
        <p:spPr>
          <a:xfrm>
            <a:off x="335360" y="1556792"/>
            <a:ext cx="11737304" cy="26642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10889092" cy="3539083"/>
            <a:chOff x="395826" y="1268760"/>
            <a:chExt cx="10889092" cy="35390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0877550" cy="172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826" y="3140968"/>
              <a:ext cx="10467975" cy="1666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6771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912"/>
            <a:ext cx="10842574" cy="55550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20486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03922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132856"/>
            <a:ext cx="1440160" cy="253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2572471"/>
            <a:ext cx="1440160" cy="253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2132520"/>
            <a:ext cx="720080" cy="253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2725512"/>
            <a:ext cx="720080" cy="253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4192" y="3464168"/>
            <a:ext cx="1152128" cy="253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832" y="4149080"/>
            <a:ext cx="1152128" cy="253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60496" y="4116594"/>
            <a:ext cx="1152128" cy="253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24192" y="5098894"/>
            <a:ext cx="2232248" cy="278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51584" y="5580448"/>
            <a:ext cx="1440160" cy="278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109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88710" cy="5360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99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41704" cy="5497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442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2203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353344"/>
            <a:ext cx="10873208" cy="4216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395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56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10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679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1340768"/>
            <a:ext cx="11161240" cy="4248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87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276872"/>
            <a:ext cx="958215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52550"/>
            <a:ext cx="117157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9062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397" y="1916832"/>
            <a:ext cx="118110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300"/>
            <a:ext cx="110490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952" y="3140968"/>
            <a:ext cx="1105852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5146179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2025-08-14T10:00:21Z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