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2828925"/>
            <a:ext cx="433387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21536"/>
            <a:ext cx="11230420" cy="5368954"/>
            <a:chOff x="335360" y="1221536"/>
            <a:chExt cx="11230420" cy="53689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21536"/>
              <a:ext cx="11230420" cy="372208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6860" y="4943618"/>
              <a:ext cx="10658920" cy="16468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604565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6104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96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47274" cy="5312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60212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734800" cy="4328492"/>
            <a:chOff x="335360" y="1268760"/>
            <a:chExt cx="11734800" cy="43284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734800" cy="3448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797152"/>
              <a:ext cx="9372600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204"/>
            <a:ext cx="10225136" cy="55677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3488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1703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954730"/>
            <a:ext cx="1296144" cy="393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420888"/>
            <a:ext cx="12961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581808"/>
            <a:ext cx="223224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8358" y="3950640"/>
            <a:ext cx="14279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310680"/>
            <a:ext cx="14279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1248" y="4737763"/>
            <a:ext cx="14279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04864"/>
            <a:ext cx="11305256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498" y="1372706"/>
            <a:ext cx="11517133" cy="2128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988840"/>
            <a:ext cx="11963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8840"/>
            <a:ext cx="117633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1"/>
            <a:ext cx="9001000" cy="564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97" y="2852936"/>
            <a:ext cx="56102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71313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