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886075"/>
            <a:ext cx="36576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88840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43915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585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252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82" y="1340768"/>
            <a:ext cx="117919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03576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061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661431"/>
            <a:ext cx="10715625" cy="3209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884741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95793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4676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264" y="1916460"/>
            <a:ext cx="1080135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94101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7152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59"/>
            <a:ext cx="8208912" cy="560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3441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89" y="2204864"/>
            <a:ext cx="11801475" cy="2600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077071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392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21038"/>
            <a:ext cx="901746" cy="728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1151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