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3195637"/>
            <a:ext cx="362902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061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089232" cy="453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5" y="4365104"/>
            <a:ext cx="11058153" cy="1609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7211"/>
            <a:ext cx="10877550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0945216" cy="540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44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0945216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0272" cy="5419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59"/>
            <a:ext cx="11302752" cy="3676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47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288014"/>
            <a:ext cx="11006708" cy="48052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16490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2025-08-14T10:11:38Z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