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1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43125"/>
            <a:ext cx="110966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002"/>
            <a:ext cx="9674374" cy="55819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918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05852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0484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962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0201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346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44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944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19200"/>
            <a:ext cx="11620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2128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298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8725"/>
            <a:ext cx="11734800" cy="562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918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1728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014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06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0150"/>
            <a:ext cx="117252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6776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8586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429000"/>
            <a:ext cx="110109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51252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1442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