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2075"/>
            <a:ext cx="116681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87175" cy="5105400"/>
            <a:chOff x="263352" y="1268760"/>
            <a:chExt cx="11687175" cy="5105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871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850035"/>
              <a:ext cx="11610975" cy="2524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17008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559" y="467423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1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62880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3280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69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008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7" y="47971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4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949280"/>
            <a:ext cx="72008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6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1101722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95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1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442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756084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111" y="2560960"/>
            <a:ext cx="10864497" cy="122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157192"/>
            <a:ext cx="11089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4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82350" cy="5069532"/>
            <a:chOff x="335360" y="1268760"/>
            <a:chExt cx="11182350" cy="5069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182350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157192"/>
              <a:ext cx="10639425" cy="1181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3501008"/>
            <a:ext cx="4951049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168" y="5244964"/>
            <a:ext cx="10781542" cy="1262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4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553380"/>
            <a:ext cx="6264696" cy="755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09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2120534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779957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3527303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4186726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934073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5681419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6252919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6842003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7589350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>
          <a:xfrm>
            <a:off x="8310319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6" name="矩形 15"/>
          <p:cNvSpPr/>
          <p:nvPr/>
        </p:nvSpPr>
        <p:spPr>
          <a:xfrm>
            <a:off x="9048873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9699504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10446850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9" name="矩形 18"/>
          <p:cNvSpPr/>
          <p:nvPr/>
        </p:nvSpPr>
        <p:spPr>
          <a:xfrm>
            <a:off x="11159027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1116124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3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725144"/>
            <a:ext cx="11255127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2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372850" cy="15525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9509" y="3068960"/>
            <a:ext cx="11134725" cy="2980159"/>
            <a:chOff x="263352" y="2996952"/>
            <a:chExt cx="11134725" cy="298015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96952"/>
              <a:ext cx="11134725" cy="2505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5605636"/>
              <a:ext cx="3200400" cy="3714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7448" y="2117055"/>
            <a:ext cx="10796786" cy="776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0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99001"/>
            <a:ext cx="10945216" cy="1570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29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7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17282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191875" cy="4011695"/>
            <a:chOff x="263352" y="1268760"/>
            <a:chExt cx="11191875" cy="4011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191875" cy="2314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3585005"/>
              <a:ext cx="11134725" cy="1695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79376" y="1700807"/>
            <a:ext cx="10975851" cy="195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987466"/>
            <a:ext cx="5760640" cy="745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7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1108923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81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4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5010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1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1328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75740" cy="3048000"/>
            <a:chOff x="263352" y="1268760"/>
            <a:chExt cx="11675740" cy="3048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526060"/>
              <a:ext cx="11315700" cy="1790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352584" y="268677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46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31350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22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1967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0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9298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11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2025-08-14T08:48:04Z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