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6737" y="3157537"/>
            <a:ext cx="3438525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6490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9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8014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22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2517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672" y="1340768"/>
            <a:ext cx="11447927" cy="2952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058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14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81100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060848"/>
            <a:ext cx="11089232" cy="4536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912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470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776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4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21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356992"/>
            <a:ext cx="10801200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156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4432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89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538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80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2042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991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39" y="3140968"/>
            <a:ext cx="10852795" cy="35283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319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2025-08-14T09:52:54Z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