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0062" y="2895600"/>
            <a:ext cx="357187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93096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918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32485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444681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5868"/>
            <a:ext cx="9793088" cy="56121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4725144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445224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918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544" r="152"/>
          <a:stretch/>
        </p:blipFill>
        <p:spPr>
          <a:xfrm>
            <a:off x="335361" y="1286345"/>
            <a:ext cx="11593288" cy="558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053904"/>
            <a:ext cx="9859614" cy="4706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01008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1167" y="3260620"/>
            <a:ext cx="7085530" cy="3597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76771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546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6021288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9155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103251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56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8392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10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734800" cy="5599593"/>
            <a:chOff x="191344" y="1268760"/>
            <a:chExt cx="11734800" cy="55995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34800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067878"/>
              <a:ext cx="10744200" cy="3800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4221088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87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204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84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98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729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6492"/>
            <a:ext cx="8964920" cy="5571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5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394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84984"/>
            <a:ext cx="6696744" cy="574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5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99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284984"/>
            <a:ext cx="10513169" cy="3312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68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8725"/>
            <a:ext cx="1135380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58600" cy="752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78834"/>
            <a:ext cx="117443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49000" cy="469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348880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32485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09675"/>
            <a:ext cx="11610975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34165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58959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2025-08-14T09:12:56Z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