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167062"/>
            <a:ext cx="42100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323662"/>
            <a:ext cx="88296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6206624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9505056" cy="562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8112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1057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8674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6825"/>
            <a:ext cx="11734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073821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0872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208722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7879" y="256490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2996952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3427775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55840" y="3811189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7571" y="4726929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87571" y="556219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7784"/>
            <a:ext cx="10500814" cy="561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394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10657184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251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226" y="1268760"/>
            <a:ext cx="10553301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155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01478"/>
            <a:ext cx="10729192" cy="4359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186" y="1859310"/>
            <a:ext cx="11772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3828" r="-429"/>
          <a:stretch/>
        </p:blipFill>
        <p:spPr>
          <a:xfrm>
            <a:off x="263352" y="1340768"/>
            <a:ext cx="11737304" cy="361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98765"/>
            <a:ext cx="11018588" cy="4830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623731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34800" cy="4927859"/>
            <a:chOff x="263352" y="1412776"/>
            <a:chExt cx="11734800" cy="4927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34800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68660"/>
              <a:ext cx="10972800" cy="437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573325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2025-08-14T09:21:22Z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