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2762250"/>
            <a:ext cx="484822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4450"/>
            <a:ext cx="11734800" cy="42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09052"/>
            <a:ext cx="10963275" cy="67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5606151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60624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7821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09497"/>
            <a:ext cx="116586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914472"/>
            <a:ext cx="7726808" cy="39435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7687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8674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9734550" cy="3263003"/>
            <a:chOff x="306785" y="1268760"/>
            <a:chExt cx="9734550" cy="32630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677400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785" y="3855488"/>
              <a:ext cx="9734550" cy="676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871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680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2871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279875"/>
            <a:ext cx="705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6347" y="2279875"/>
            <a:ext cx="705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2878" y="2279875"/>
            <a:ext cx="705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3010417"/>
            <a:ext cx="705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0626" y="3010417"/>
            <a:ext cx="70594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7376" y="3447029"/>
            <a:ext cx="123095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5800" y="3872955"/>
            <a:ext cx="123095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97161" y="3872955"/>
            <a:ext cx="123095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4883" y="4299997"/>
            <a:ext cx="82902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07968" y="546180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155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282224"/>
            <a:ext cx="10657184" cy="495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441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30525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156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698477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058"/>
            <a:ext cx="10581976" cy="55699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0657184" cy="378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72" y="2000250"/>
            <a:ext cx="118395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9790258" cy="5589240"/>
            <a:chOff x="335360" y="1268760"/>
            <a:chExt cx="9790258" cy="5589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790258" cy="494707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6214850"/>
              <a:ext cx="7388374" cy="643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885950"/>
            <a:ext cx="11630025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623731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6391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43012"/>
            <a:ext cx="11601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7071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