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33525"/>
            <a:ext cx="1162050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07431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35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1954"/>
            <a:ext cx="11480352" cy="558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73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01" y="3402360"/>
            <a:ext cx="1117282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747328"/>
            <a:ext cx="10890834" cy="1655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771" y="5187725"/>
            <a:ext cx="10890834" cy="1655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9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30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0303" y="1268760"/>
            <a:ext cx="11233974" cy="4362450"/>
            <a:chOff x="240303" y="1268760"/>
            <a:chExt cx="11233974" cy="4362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21092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0303" y="2773710"/>
              <a:ext cx="11201400" cy="2857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700808"/>
            <a:ext cx="10873208" cy="1072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85847"/>
            <a:ext cx="10873208" cy="1072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20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877272"/>
            <a:ext cx="74168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1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0768"/>
            <a:ext cx="11239500" cy="5225884"/>
            <a:chOff x="335360" y="1196752"/>
            <a:chExt cx="11239500" cy="52258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196752"/>
              <a:ext cx="11239500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38275" y="3162300"/>
              <a:ext cx="9315450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3460" y="3698486"/>
              <a:ext cx="11201400" cy="27241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95400" y="4437112"/>
            <a:ext cx="11161240" cy="212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58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5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93610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17032"/>
            <a:ext cx="10945216" cy="910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1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1092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8214" y="1772816"/>
            <a:ext cx="10945216" cy="910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717032"/>
            <a:ext cx="10945216" cy="910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45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0436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2082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3390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5229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8422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1807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04322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04422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74860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43075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99214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2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84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726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10945216" cy="910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221088"/>
            <a:ext cx="10945216" cy="910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94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061" y="1753329"/>
            <a:ext cx="10945216" cy="2306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5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2519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296645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59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028" cy="53297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05824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71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711558" cy="4527401"/>
            <a:chOff x="335360" y="1340768"/>
            <a:chExt cx="11711558" cy="45274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72875" cy="1504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924944"/>
              <a:ext cx="11639550" cy="2943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80576" y="126154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576" y="36090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6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0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2229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19505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7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3407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9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96752"/>
            <a:ext cx="11649075" cy="5104581"/>
            <a:chOff x="191344" y="1196752"/>
            <a:chExt cx="11649075" cy="51045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196752"/>
              <a:ext cx="11649075" cy="3876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301208"/>
              <a:ext cx="9772650" cy="1000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136560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43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2025-08-14T08:43:00Z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