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976437"/>
            <a:ext cx="11687175" cy="2905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63350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242088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1033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343626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8611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01450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234888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6289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177281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410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-303" b="10643"/>
          <a:stretch/>
        </p:blipFill>
        <p:spPr>
          <a:xfrm>
            <a:off x="335360" y="1268760"/>
            <a:ext cx="11665296" cy="4536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1174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412776"/>
            <a:ext cx="11667356" cy="1904231"/>
            <a:chOff x="263352" y="1340768"/>
            <a:chExt cx="11667356" cy="190423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t="92117" r="400" b="1280"/>
            <a:stretch/>
          </p:blipFill>
          <p:spPr>
            <a:xfrm>
              <a:off x="263352" y="1340768"/>
              <a:ext cx="11593287" cy="335551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7408" y="1844824"/>
              <a:ext cx="11163300" cy="14001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569456" y="1440426"/>
            <a:ext cx="11361252" cy="20605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9219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53734"/>
            <a:ext cx="11508926" cy="560426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5002375"/>
            <a:ext cx="10788846" cy="18218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3450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15675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861048"/>
            <a:ext cx="10945216" cy="2448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936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63350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13594" y="3992546"/>
            <a:ext cx="10685116" cy="1380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1210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53775" cy="2400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132856"/>
            <a:ext cx="10945216" cy="15362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9718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2333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306896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26813" y="306896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18121" y="306896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74259" y="306896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83151" y="306896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77744" y="306896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730598" y="306896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565867" y="306896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348383" y="306896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130899" y="306896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939791" y="306896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704721" y="306896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39480" y="4194712"/>
            <a:ext cx="270113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16280" y="4688304"/>
            <a:ext cx="270113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9028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06175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1628800"/>
            <a:ext cx="2520280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28248" y="2139285"/>
            <a:ext cx="302433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28248" y="2631654"/>
            <a:ext cx="302433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4965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25200" cy="2419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1700808"/>
            <a:ext cx="10729192" cy="2059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2142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91875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861047"/>
            <a:ext cx="10759827" cy="941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5402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318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63300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4005064"/>
            <a:ext cx="11233248" cy="16561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4538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58550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349032"/>
            <a:ext cx="10801200" cy="1367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2598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63300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204863"/>
            <a:ext cx="11233248" cy="45026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3628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9550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191683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513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4810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36560" y="184482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3721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131350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08568" y="3450033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8129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0025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1357463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414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2420888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4323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68125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135201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1483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243056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0699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2025-08-14T08:15:51Z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