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75385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20486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98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17728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08568" y="33642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13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1409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95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014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32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25200" cy="152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03040"/>
            <a:ext cx="11197208" cy="1489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12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33954" cy="5449019"/>
            <a:chOff x="263352" y="1268760"/>
            <a:chExt cx="11633954" cy="54490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30025" cy="3019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906" y="4365104"/>
              <a:ext cx="11201400" cy="2352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3432" y="4797151"/>
            <a:ext cx="10909945" cy="1920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29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772816"/>
            <a:ext cx="11233248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89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437112"/>
            <a:ext cx="1087320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6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490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437112"/>
            <a:ext cx="11161240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97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869159"/>
            <a:ext cx="11017224" cy="134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82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7682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2612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3920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30397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68951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86635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9489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09927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66065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13412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60758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4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996952"/>
            <a:ext cx="554461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709369"/>
            <a:ext cx="5544616" cy="3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4228115"/>
            <a:ext cx="5544616" cy="3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4786589"/>
            <a:ext cx="5544616" cy="294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32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437112"/>
            <a:ext cx="10945216" cy="17423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06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649075" cy="3981450"/>
            <a:chOff x="263352" y="1268760"/>
            <a:chExt cx="11649075" cy="3981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49075" cy="2447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3877" y="3716685"/>
              <a:ext cx="11258550" cy="153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385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1094521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3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109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0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04864"/>
            <a:ext cx="11017224" cy="309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0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140968"/>
            <a:ext cx="792088" cy="300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4854" y="3056658"/>
            <a:ext cx="4721706" cy="363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571765"/>
            <a:ext cx="10081120" cy="363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099305"/>
            <a:ext cx="10081120" cy="363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82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86705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15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00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398" b="30701"/>
          <a:stretch/>
        </p:blipFill>
        <p:spPr>
          <a:xfrm>
            <a:off x="335360" y="1340768"/>
            <a:ext cx="11593288" cy="23762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1967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37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268760"/>
            <a:ext cx="11953328" cy="4749874"/>
            <a:chOff x="335360" y="1268760"/>
            <a:chExt cx="11953328" cy="47498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" t="73499" r="-2696"/>
            <a:stretch/>
          </p:blipFill>
          <p:spPr>
            <a:xfrm>
              <a:off x="335360" y="1268760"/>
              <a:ext cx="11953328" cy="9087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5600" y="2177480"/>
              <a:ext cx="7210425" cy="2790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392" y="5085184"/>
              <a:ext cx="9858375" cy="9334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280576" y="180202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71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85276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04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7728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4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2025-08-14T08:25:23Z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