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3186112"/>
            <a:ext cx="3962400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9869206" cy="3161134"/>
            <a:chOff x="262046" y="1340768"/>
            <a:chExt cx="9869206" cy="31611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9867900" cy="1571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2046" y="2996952"/>
              <a:ext cx="6696075" cy="1504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49418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0130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06620" cy="54907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242165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6107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871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21088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04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077072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8232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212976"/>
            <a:ext cx="1054417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04376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29408" y="2264230"/>
            <a:ext cx="1134544" cy="278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2" y="2708920"/>
            <a:ext cx="1134544" cy="278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3112920"/>
            <a:ext cx="1134544" cy="278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5920" y="3537835"/>
            <a:ext cx="720080" cy="278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76600" y="4293096"/>
            <a:ext cx="720080" cy="278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87408" y="4653136"/>
            <a:ext cx="1016904" cy="278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633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09675"/>
            <a:ext cx="11182350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204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585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340768"/>
            <a:ext cx="11305256" cy="485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8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1412776"/>
            <a:ext cx="11377264" cy="3384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564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336" y="1412776"/>
            <a:ext cx="11377264" cy="3384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38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0163175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57600" y="1528744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3311" y="1934416"/>
            <a:ext cx="130694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3" y="3095336"/>
            <a:ext cx="5040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297" y="1936531"/>
            <a:ext cx="118776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1620500" cy="3292946"/>
            <a:chOff x="335360" y="1340768"/>
            <a:chExt cx="11620500" cy="32929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20500" cy="2533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005064"/>
              <a:ext cx="3257550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24744"/>
            <a:ext cx="9044680" cy="5617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872" y="1988840"/>
            <a:ext cx="118014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632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76872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2375" y="2060848"/>
            <a:ext cx="6515994" cy="46365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340768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2025-08-14T09:02:54Z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