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37" y="2757487"/>
            <a:ext cx="496252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3352" y="1484784"/>
            <a:ext cx="11729620" cy="3593554"/>
            <a:chOff x="263352" y="1484784"/>
            <a:chExt cx="11729620" cy="35935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84784"/>
              <a:ext cx="11706225" cy="25527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3972" y="4221088"/>
              <a:ext cx="11049000" cy="857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3165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3" y="3607718"/>
            <a:ext cx="4775445" cy="31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72" y="4581128"/>
            <a:ext cx="11049000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01475" cy="5337988"/>
            <a:chOff x="191344" y="1340768"/>
            <a:chExt cx="11801475" cy="53379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801475" cy="2647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2158" y="4011756"/>
              <a:ext cx="11182350" cy="2667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59492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063"/>
            <a:ext cx="112299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31" y="1988840"/>
            <a:ext cx="1157287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2672080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2126693"/>
            <a:ext cx="792088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2442952"/>
            <a:ext cx="360040" cy="261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350100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3933056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3872" y="4221088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20136" y="5001778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20136" y="5356700"/>
            <a:ext cx="792088" cy="238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06560" y="5698116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9736" y="4953192"/>
            <a:ext cx="13681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0617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20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812" y="1340768"/>
            <a:ext cx="10751740" cy="502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34725" cy="1657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544" y="3068960"/>
            <a:ext cx="10296525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083206"/>
            <a:ext cx="10657184" cy="3298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393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672" y="1340768"/>
            <a:ext cx="10696872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8102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9335" y="2112069"/>
            <a:ext cx="11744325" cy="4481373"/>
            <a:chOff x="119335" y="2112069"/>
            <a:chExt cx="11744325" cy="44813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335" y="2112069"/>
              <a:ext cx="11744325" cy="3790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6972" y="5945742"/>
              <a:ext cx="11449050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23" y="1858180"/>
            <a:ext cx="116967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061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4108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25275" cy="4429100"/>
            <a:chOff x="263352" y="1268760"/>
            <a:chExt cx="11725275" cy="4429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25275" cy="1609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052" y="3068960"/>
              <a:ext cx="11077575" cy="2628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51938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