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2809875"/>
            <a:ext cx="9915525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9345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167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918" y="2931359"/>
            <a:ext cx="11029950" cy="3276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1311" y="2996952"/>
            <a:ext cx="11363325" cy="352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96625" cy="156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660" y="1340768"/>
            <a:ext cx="11363325" cy="352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775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2012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325633"/>
            <a:ext cx="11363325" cy="352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156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532668" cy="5589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4273840"/>
            <a:ext cx="633670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5126694"/>
            <a:ext cx="669674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5979548"/>
            <a:ext cx="72008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058796" cy="39397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049" y="5208526"/>
            <a:ext cx="10797846" cy="16146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3356992"/>
            <a:ext cx="6912768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4225852"/>
            <a:ext cx="1584176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536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775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585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12976"/>
            <a:ext cx="10657184" cy="2736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0394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585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8853" y="1268760"/>
            <a:ext cx="3591322" cy="37643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5157192"/>
            <a:ext cx="10201275" cy="149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5157191"/>
            <a:ext cx="10801200" cy="1495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56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204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67494"/>
            <a:ext cx="10441160" cy="170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10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0775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933700"/>
            <a:ext cx="11096625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4005064"/>
            <a:ext cx="5472608" cy="624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4047874"/>
            <a:ext cx="2376264" cy="581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895850"/>
            <a:ext cx="3312368" cy="774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76238" y="4895850"/>
            <a:ext cx="5160322" cy="774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9809" y="5907013"/>
            <a:ext cx="1709767" cy="774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87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4896"/>
            <a:ext cx="10919914" cy="554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84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633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57184" cy="5553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98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88250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5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484784"/>
            <a:ext cx="67687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2433909"/>
            <a:ext cx="67687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3436232"/>
            <a:ext cx="67687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824" y="4420971"/>
            <a:ext cx="67687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824" y="5379333"/>
            <a:ext cx="67687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5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060" y="1268760"/>
            <a:ext cx="8640958" cy="47964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1" y="6065190"/>
            <a:ext cx="10620375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1340768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8874" y="2132856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2924944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824" y="3689874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824" y="4463597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9816" y="5184502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68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8717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3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1823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54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204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1290908"/>
            <a:ext cx="11436474" cy="4370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69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4450"/>
            <a:ext cx="118014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56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633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89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204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77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774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87125"/>
            <a:ext cx="11363325" cy="430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352" y="1340768"/>
            <a:ext cx="11258255" cy="4392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73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322" y="1268760"/>
            <a:ext cx="10793808" cy="24923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731642"/>
            <a:ext cx="10040588" cy="312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1762"/>
            <a:ext cx="103822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203926" cy="565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01400" cy="2524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005064"/>
            <a:ext cx="10277475" cy="2390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3979803"/>
            <a:ext cx="11129392" cy="270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0550"/>
            <a:ext cx="10068022" cy="559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4134" y="1281809"/>
            <a:ext cx="11363325" cy="5576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2025-08-14T10:24:37Z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