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63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1425" y="2795587"/>
            <a:ext cx="4629150" cy="1266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3192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16292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940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2232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346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0584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1451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19858"/>
            <a:ext cx="9795220" cy="5638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9122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3480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1511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67752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4423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4911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704090" cy="539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2120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32447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6802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6390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6337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8295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9187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8803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7282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3685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490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2537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6825"/>
            <a:ext cx="11087100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3410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0086975" cy="149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0826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88840"/>
            <a:ext cx="117157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462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59192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3805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8707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2147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1564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68717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8992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99155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8049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092193" cy="4911080"/>
            <a:chOff x="263352" y="1268760"/>
            <a:chExt cx="11092193" cy="49110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0515600" cy="676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7970" y="1988840"/>
              <a:ext cx="11077575" cy="4191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6499163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2025-08-14T03:10:57Z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