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1512" y="3157537"/>
            <a:ext cx="32289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010202" cy="540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231652"/>
            <a:ext cx="3960440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1988840"/>
            <a:ext cx="42484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2744979"/>
            <a:ext cx="42484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3492326"/>
            <a:ext cx="42484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3872" y="4274841"/>
            <a:ext cx="4248472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491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31589"/>
            <a:ext cx="525658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564904"/>
            <a:ext cx="5544617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530" y="3597757"/>
            <a:ext cx="562471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4530" y="4538534"/>
            <a:ext cx="562471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4530" y="5584819"/>
            <a:ext cx="5624719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2024" y="1565537"/>
            <a:ext cx="55446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12024" y="2559067"/>
            <a:ext cx="55446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12024" y="3552597"/>
            <a:ext cx="55446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12024" y="4537335"/>
            <a:ext cx="55446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675605"/>
            <a:ext cx="55446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2651551"/>
            <a:ext cx="55446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3680251"/>
            <a:ext cx="55446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4691366"/>
            <a:ext cx="554461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52616" cy="544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918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6774" y="1268760"/>
            <a:ext cx="10923802" cy="4392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870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11067678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2025-08-14T09:36:49Z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